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8" r:id="rId4"/>
  </p:sldMasterIdLst>
  <p:notesMasterIdLst>
    <p:notesMasterId r:id="rId17"/>
  </p:notesMasterIdLst>
  <p:handoutMasterIdLst>
    <p:handoutMasterId r:id="rId18"/>
  </p:handoutMasterIdLst>
  <p:sldIdLst>
    <p:sldId id="375" r:id="rId5"/>
    <p:sldId id="398" r:id="rId6"/>
    <p:sldId id="395" r:id="rId7"/>
    <p:sldId id="380" r:id="rId8"/>
    <p:sldId id="389" r:id="rId9"/>
    <p:sldId id="390" r:id="rId10"/>
    <p:sldId id="391" r:id="rId11"/>
    <p:sldId id="392" r:id="rId12"/>
    <p:sldId id="393" r:id="rId13"/>
    <p:sldId id="394" r:id="rId14"/>
    <p:sldId id="397" r:id="rId15"/>
    <p:sldId id="384"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CEC5A7-8BF9-48AF-9289-18C9F1F037D6}" v="1" dt="2024-03-06T14:34:30.4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87" autoAdjust="0"/>
    <p:restoredTop sz="96327" autoAdjust="0"/>
  </p:normalViewPr>
  <p:slideViewPr>
    <p:cSldViewPr snapToGrid="0" snapToObjects="1">
      <p:cViewPr varScale="1">
        <p:scale>
          <a:sx n="58" d="100"/>
          <a:sy n="58" d="100"/>
        </p:scale>
        <p:origin x="412" y="48"/>
      </p:cViewPr>
      <p:guideLst/>
    </p:cSldViewPr>
  </p:slideViewPr>
  <p:outlineViewPr>
    <p:cViewPr>
      <p:scale>
        <a:sx n="33" d="100"/>
        <a:sy n="33" d="100"/>
      </p:scale>
      <p:origin x="0" y="-446"/>
    </p:cViewPr>
  </p:outlineViewPr>
  <p:notesTextViewPr>
    <p:cViewPr>
      <p:scale>
        <a:sx n="1" d="1"/>
        <a:sy n="1" d="1"/>
      </p:scale>
      <p:origin x="0" y="0"/>
    </p:cViewPr>
  </p:notesTextViewPr>
  <p:sorterViewPr>
    <p:cViewPr varScale="1">
      <p:scale>
        <a:sx n="100" d="100"/>
        <a:sy n="100" d="100"/>
      </p:scale>
      <p:origin x="0" y="0"/>
    </p:cViewPr>
  </p:sorterViewPr>
  <p:notesViewPr>
    <p:cSldViewPr snapToGrid="0" snapToObjects="1">
      <p:cViewPr varScale="1">
        <p:scale>
          <a:sx n="86" d="100"/>
          <a:sy n="86" d="100"/>
        </p:scale>
        <p:origin x="3876"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2F17359-000A-9044-B834-9FBD0018D5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FC98B882-BA21-D947-B59A-B375F7B018C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BD95890B-B5F7-47BB-AD03-2F66934E7936}" type="datetime1">
              <a:rPr lang="en-GB" smtClean="0"/>
              <a:t>07/03/2024</a:t>
            </a:fld>
            <a:endParaRPr lang="en-GB"/>
          </a:p>
        </p:txBody>
      </p:sp>
      <p:sp>
        <p:nvSpPr>
          <p:cNvPr id="4" name="Footer Placeholder 3">
            <a:extLst>
              <a:ext uri="{FF2B5EF4-FFF2-40B4-BE49-F238E27FC236}">
                <a16:creationId xmlns:a16="http://schemas.microsoft.com/office/drawing/2014/main" id="{8219AD5B-1A75-1A4A-8459-A96AB79E9D2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C49C6818-84EB-2D43-AA44-FC64C4595BF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1B28A1AC-D174-D44D-BB31-612041F19AA1}" type="slidenum">
              <a:rPr lang="en-GB" smtClean="0"/>
              <a:t>‹#›</a:t>
            </a:fld>
            <a:endParaRPr lang="en-GB"/>
          </a:p>
        </p:txBody>
      </p:sp>
    </p:spTree>
    <p:extLst>
      <p:ext uri="{BB962C8B-B14F-4D97-AF65-F5344CB8AC3E}">
        <p14:creationId xmlns:p14="http://schemas.microsoft.com/office/powerpoint/2010/main" val="357517033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EE97CF-47BE-4E56-8867-5B4547E04FFD}" type="datetime1">
              <a:rPr lang="en-GB" noProof="0" smtClean="0"/>
              <a:t>07/03/2024</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ABB647-C433-47FB-A32A-A6B0297C7E48}" type="slidenum">
              <a:rPr lang="en-GB" noProof="0" smtClean="0"/>
              <a:t>‹#›</a:t>
            </a:fld>
            <a:endParaRPr lang="en-GB" noProof="0"/>
          </a:p>
        </p:txBody>
      </p:sp>
    </p:spTree>
    <p:extLst>
      <p:ext uri="{BB962C8B-B14F-4D97-AF65-F5344CB8AC3E}">
        <p14:creationId xmlns:p14="http://schemas.microsoft.com/office/powerpoint/2010/main" val="71152277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CABB647-C433-47FB-A32A-A6B0297C7E48}" type="slidenum">
              <a:rPr lang="en-GB" smtClean="0"/>
              <a:t>1</a:t>
            </a:fld>
            <a:endParaRPr lang="en-GB"/>
          </a:p>
        </p:txBody>
      </p:sp>
    </p:spTree>
    <p:extLst>
      <p:ext uri="{BB962C8B-B14F-4D97-AF65-F5344CB8AC3E}">
        <p14:creationId xmlns:p14="http://schemas.microsoft.com/office/powerpoint/2010/main" val="18636718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CABB647-C433-47FB-A32A-A6B0297C7E48}" type="slidenum">
              <a:rPr lang="en-GB" smtClean="0"/>
              <a:t>2</a:t>
            </a:fld>
            <a:endParaRPr lang="en-GB"/>
          </a:p>
        </p:txBody>
      </p:sp>
    </p:spTree>
    <p:extLst>
      <p:ext uri="{BB962C8B-B14F-4D97-AF65-F5344CB8AC3E}">
        <p14:creationId xmlns:p14="http://schemas.microsoft.com/office/powerpoint/2010/main" val="20667604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CABB647-C433-47FB-A32A-A6B0297C7E48}" type="slidenum">
              <a:rPr lang="en-GB" smtClean="0"/>
              <a:t>3</a:t>
            </a:fld>
            <a:endParaRPr lang="en-GB"/>
          </a:p>
        </p:txBody>
      </p:sp>
    </p:spTree>
    <p:extLst>
      <p:ext uri="{BB962C8B-B14F-4D97-AF65-F5344CB8AC3E}">
        <p14:creationId xmlns:p14="http://schemas.microsoft.com/office/powerpoint/2010/main" val="3967017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CABB647-C433-47FB-A32A-A6B0297C7E48}" type="slidenum">
              <a:rPr lang="en-GB" smtClean="0"/>
              <a:t>4</a:t>
            </a:fld>
            <a:endParaRPr lang="en-GB"/>
          </a:p>
        </p:txBody>
      </p:sp>
    </p:spTree>
    <p:extLst>
      <p:ext uri="{BB962C8B-B14F-4D97-AF65-F5344CB8AC3E}">
        <p14:creationId xmlns:p14="http://schemas.microsoft.com/office/powerpoint/2010/main" val="29864013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CABB647-C433-47FB-A32A-A6B0297C7E48}" type="slidenum">
              <a:rPr lang="en-GB" smtClean="0"/>
              <a:t>5</a:t>
            </a:fld>
            <a:endParaRPr lang="en-GB"/>
          </a:p>
        </p:txBody>
      </p:sp>
    </p:spTree>
    <p:extLst>
      <p:ext uri="{BB962C8B-B14F-4D97-AF65-F5344CB8AC3E}">
        <p14:creationId xmlns:p14="http://schemas.microsoft.com/office/powerpoint/2010/main" val="2619954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CABB647-C433-47FB-A32A-A6B0297C7E48}" type="slidenum">
              <a:rPr lang="en-GB" smtClean="0"/>
              <a:t>6</a:t>
            </a:fld>
            <a:endParaRPr lang="en-GB"/>
          </a:p>
        </p:txBody>
      </p:sp>
    </p:spTree>
    <p:extLst>
      <p:ext uri="{BB962C8B-B14F-4D97-AF65-F5344CB8AC3E}">
        <p14:creationId xmlns:p14="http://schemas.microsoft.com/office/powerpoint/2010/main" val="3395769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CABB647-C433-47FB-A32A-A6B0297C7E48}" type="slidenum">
              <a:rPr lang="en-GB" smtClean="0"/>
              <a:t>7</a:t>
            </a:fld>
            <a:endParaRPr lang="en-GB"/>
          </a:p>
        </p:txBody>
      </p:sp>
    </p:spTree>
    <p:extLst>
      <p:ext uri="{BB962C8B-B14F-4D97-AF65-F5344CB8AC3E}">
        <p14:creationId xmlns:p14="http://schemas.microsoft.com/office/powerpoint/2010/main" val="41414623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CABB647-C433-47FB-A32A-A6B0297C7E48}" type="slidenum">
              <a:rPr lang="en-GB" smtClean="0"/>
              <a:t>8</a:t>
            </a:fld>
            <a:endParaRPr lang="en-GB"/>
          </a:p>
        </p:txBody>
      </p:sp>
    </p:spTree>
    <p:extLst>
      <p:ext uri="{BB962C8B-B14F-4D97-AF65-F5344CB8AC3E}">
        <p14:creationId xmlns:p14="http://schemas.microsoft.com/office/powerpoint/2010/main" val="36697139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CABB647-C433-47FB-A32A-A6B0297C7E48}" type="slidenum">
              <a:rPr lang="en-GB" smtClean="0"/>
              <a:t>9</a:t>
            </a:fld>
            <a:endParaRPr lang="en-GB"/>
          </a:p>
        </p:txBody>
      </p:sp>
    </p:spTree>
    <p:extLst>
      <p:ext uri="{BB962C8B-B14F-4D97-AF65-F5344CB8AC3E}">
        <p14:creationId xmlns:p14="http://schemas.microsoft.com/office/powerpoint/2010/main" val="28438628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CABB647-C433-47FB-A32A-A6B0297C7E48}" type="slidenum">
              <a:rPr lang="en-GB" smtClean="0"/>
              <a:t>10</a:t>
            </a:fld>
            <a:endParaRPr lang="en-GB"/>
          </a:p>
        </p:txBody>
      </p:sp>
    </p:spTree>
    <p:extLst>
      <p:ext uri="{BB962C8B-B14F-4D97-AF65-F5344CB8AC3E}">
        <p14:creationId xmlns:p14="http://schemas.microsoft.com/office/powerpoint/2010/main" val="23920384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CABB647-C433-47FB-A32A-A6B0297C7E48}" type="slidenum">
              <a:rPr lang="en-GB" smtClean="0"/>
              <a:t>11</a:t>
            </a:fld>
            <a:endParaRPr lang="en-GB"/>
          </a:p>
        </p:txBody>
      </p:sp>
    </p:spTree>
    <p:extLst>
      <p:ext uri="{BB962C8B-B14F-4D97-AF65-F5344CB8AC3E}">
        <p14:creationId xmlns:p14="http://schemas.microsoft.com/office/powerpoint/2010/main" val="26313337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KJ – Thank you </a:t>
            </a:r>
          </a:p>
          <a:p>
            <a:pPr eaLnBrk="1" hangingPunct="1"/>
            <a:r>
              <a:rPr lang="en-US" altLang="en-US" dirty="0"/>
              <a:t>We will be writing to you again with your child’s unique start day and class teacher</a:t>
            </a:r>
          </a:p>
          <a:p>
            <a:pPr eaLnBrk="1" hangingPunct="1"/>
            <a:r>
              <a:rPr lang="en-US" altLang="en-US" dirty="0"/>
              <a:t>PPT will be on the website </a:t>
            </a:r>
          </a:p>
          <a:p>
            <a:pPr eaLnBrk="1" hangingPunct="1"/>
            <a:r>
              <a:rPr lang="en-US" altLang="en-US" dirty="0"/>
              <a:t>Questions</a:t>
            </a:r>
          </a:p>
          <a:p>
            <a:endParaRPr lang="en-GB" dirty="0"/>
          </a:p>
        </p:txBody>
      </p:sp>
      <p:sp>
        <p:nvSpPr>
          <p:cNvPr id="4" name="Slide Number Placeholder 3"/>
          <p:cNvSpPr>
            <a:spLocks noGrp="1"/>
          </p:cNvSpPr>
          <p:nvPr>
            <p:ph type="sldNum" sz="quarter" idx="5"/>
          </p:nvPr>
        </p:nvSpPr>
        <p:spPr/>
        <p:txBody>
          <a:bodyPr/>
          <a:lstStyle/>
          <a:p>
            <a:fld id="{FCABB647-C433-47FB-A32A-A6B0297C7E48}" type="slidenum">
              <a:rPr lang="en-GB" smtClean="0"/>
              <a:t>12</a:t>
            </a:fld>
            <a:endParaRPr lang="en-GB"/>
          </a:p>
        </p:txBody>
      </p:sp>
    </p:spTree>
    <p:extLst>
      <p:ext uri="{BB962C8B-B14F-4D97-AF65-F5344CB8AC3E}">
        <p14:creationId xmlns:p14="http://schemas.microsoft.com/office/powerpoint/2010/main" val="2266028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pPr rtl="0"/>
            <a:fld id="{E6A80EED-24B3-4BD0-916A-2782446FD12C}" type="datetime1">
              <a:rPr lang="en-GB" noProof="0" smtClean="0"/>
              <a:t>07/03/2024</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6" name="Slide Number Placeholder 5"/>
          <p:cNvSpPr>
            <a:spLocks noGrp="1"/>
          </p:cNvSpPr>
          <p:nvPr>
            <p:ph type="sldNum" sz="quarter" idx="12"/>
          </p:nvPr>
        </p:nvSpPr>
        <p:spPr/>
        <p:txBody>
          <a:bodyPr/>
          <a:lstStyle/>
          <a:p>
            <a:pPr rtl="0"/>
            <a:fld id="{62C6627B-E4D5-2947-8E88-B84039729B99}" type="slidenum">
              <a:rPr lang="en-GB" noProof="0" smtClean="0"/>
              <a:t>‹#›</a:t>
            </a:fld>
            <a:endParaRPr lang="en-GB" noProof="0"/>
          </a:p>
        </p:txBody>
      </p:sp>
    </p:spTree>
    <p:extLst>
      <p:ext uri="{BB962C8B-B14F-4D97-AF65-F5344CB8AC3E}">
        <p14:creationId xmlns:p14="http://schemas.microsoft.com/office/powerpoint/2010/main" val="368929535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rtl="0"/>
            <a:fld id="{E6A80EED-24B3-4BD0-916A-2782446FD12C}" type="datetime1">
              <a:rPr lang="en-GB" noProof="0" smtClean="0"/>
              <a:t>07/03/2024</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6" name="Slide Number Placeholder 5"/>
          <p:cNvSpPr>
            <a:spLocks noGrp="1"/>
          </p:cNvSpPr>
          <p:nvPr>
            <p:ph type="sldNum" sz="quarter" idx="12"/>
          </p:nvPr>
        </p:nvSpPr>
        <p:spPr/>
        <p:txBody>
          <a:bodyPr/>
          <a:lstStyle/>
          <a:p>
            <a:pPr rtl="0"/>
            <a:fld id="{62C6627B-E4D5-2947-8E88-B84039729B99}" type="slidenum">
              <a:rPr lang="en-GB" noProof="0" smtClean="0"/>
              <a:t>‹#›</a:t>
            </a:fld>
            <a:endParaRPr lang="en-GB" noProof="0"/>
          </a:p>
        </p:txBody>
      </p:sp>
    </p:spTree>
    <p:extLst>
      <p:ext uri="{BB962C8B-B14F-4D97-AF65-F5344CB8AC3E}">
        <p14:creationId xmlns:p14="http://schemas.microsoft.com/office/powerpoint/2010/main" val="158003702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pPr rtl="0"/>
            <a:fld id="{E6A80EED-24B3-4BD0-916A-2782446FD12C}" type="datetime1">
              <a:rPr lang="en-GB" noProof="0" smtClean="0"/>
              <a:t>07/03/2024</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6" name="Slide Number Placeholder 5"/>
          <p:cNvSpPr>
            <a:spLocks noGrp="1"/>
          </p:cNvSpPr>
          <p:nvPr>
            <p:ph type="sldNum" sz="quarter" idx="12"/>
          </p:nvPr>
        </p:nvSpPr>
        <p:spPr/>
        <p:txBody>
          <a:bodyPr/>
          <a:lstStyle/>
          <a:p>
            <a:pPr rtl="0"/>
            <a:fld id="{62C6627B-E4D5-2947-8E88-B84039729B99}" type="slidenum">
              <a:rPr lang="en-GB" noProof="0" smtClean="0"/>
              <a:t>‹#›</a:t>
            </a:fld>
            <a:endParaRPr lang="en-GB" noProof="0"/>
          </a:p>
        </p:txBody>
      </p:sp>
    </p:spTree>
    <p:extLst>
      <p:ext uri="{BB962C8B-B14F-4D97-AF65-F5344CB8AC3E}">
        <p14:creationId xmlns:p14="http://schemas.microsoft.com/office/powerpoint/2010/main" val="181492443"/>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pPr rtl="0"/>
            <a:fld id="{E6A80EED-24B3-4BD0-916A-2782446FD12C}" type="datetime1">
              <a:rPr lang="en-GB" noProof="0" smtClean="0"/>
              <a:t>07/03/2024</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7" name="Slide Number Placeholder 6"/>
          <p:cNvSpPr>
            <a:spLocks noGrp="1"/>
          </p:cNvSpPr>
          <p:nvPr>
            <p:ph type="sldNum" sz="quarter" idx="12"/>
          </p:nvPr>
        </p:nvSpPr>
        <p:spPr/>
        <p:txBody>
          <a:bodyPr/>
          <a:lstStyle/>
          <a:p>
            <a:pPr rtl="0"/>
            <a:fld id="{62C6627B-E4D5-2947-8E88-B84039729B99}" type="slidenum">
              <a:rPr lang="en-GB" noProof="0" smtClean="0"/>
              <a:t>‹#›</a:t>
            </a:fld>
            <a:endParaRPr lang="en-GB" noProof="0"/>
          </a:p>
        </p:txBody>
      </p:sp>
    </p:spTree>
    <p:extLst>
      <p:ext uri="{BB962C8B-B14F-4D97-AF65-F5344CB8AC3E}">
        <p14:creationId xmlns:p14="http://schemas.microsoft.com/office/powerpoint/2010/main" val="408218825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pPr rtl="0"/>
            <a:fld id="{E6A80EED-24B3-4BD0-916A-2782446FD12C}" type="datetime1">
              <a:rPr lang="en-GB" noProof="0" smtClean="0"/>
              <a:t>07/03/2024</a:t>
            </a:fld>
            <a:endParaRPr lang="en-GB" noProof="0"/>
          </a:p>
        </p:txBody>
      </p:sp>
      <p:sp>
        <p:nvSpPr>
          <p:cNvPr id="8" name="Footer Placeholder 7"/>
          <p:cNvSpPr>
            <a:spLocks noGrp="1"/>
          </p:cNvSpPr>
          <p:nvPr>
            <p:ph type="ftr" sz="quarter" idx="11"/>
          </p:nvPr>
        </p:nvSpPr>
        <p:spPr/>
        <p:txBody>
          <a:bodyPr/>
          <a:lstStyle/>
          <a:p>
            <a:pPr rtl="0"/>
            <a:endParaRPr lang="en-GB" noProof="0"/>
          </a:p>
        </p:txBody>
      </p:sp>
      <p:sp>
        <p:nvSpPr>
          <p:cNvPr id="9" name="Slide Number Placeholder 8"/>
          <p:cNvSpPr>
            <a:spLocks noGrp="1"/>
          </p:cNvSpPr>
          <p:nvPr>
            <p:ph type="sldNum" sz="quarter" idx="12"/>
          </p:nvPr>
        </p:nvSpPr>
        <p:spPr/>
        <p:txBody>
          <a:bodyPr/>
          <a:lstStyle/>
          <a:p>
            <a:pPr rtl="0"/>
            <a:fld id="{62C6627B-E4D5-2947-8E88-B84039729B99}" type="slidenum">
              <a:rPr lang="en-GB" noProof="0" smtClean="0"/>
              <a:t>‹#›</a:t>
            </a:fld>
            <a:endParaRPr lang="en-GB" noProof="0"/>
          </a:p>
        </p:txBody>
      </p:sp>
    </p:spTree>
    <p:extLst>
      <p:ext uri="{BB962C8B-B14F-4D97-AF65-F5344CB8AC3E}">
        <p14:creationId xmlns:p14="http://schemas.microsoft.com/office/powerpoint/2010/main" val="1513214570"/>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pPr rtl="0"/>
            <a:fld id="{E6A80EED-24B3-4BD0-916A-2782446FD12C}" type="datetime1">
              <a:rPr lang="en-GB" noProof="0" smtClean="0"/>
              <a:t>07/03/2024</a:t>
            </a:fld>
            <a:endParaRPr lang="en-GB" noProof="0"/>
          </a:p>
        </p:txBody>
      </p:sp>
      <p:sp>
        <p:nvSpPr>
          <p:cNvPr id="4" name="Footer Placeholder 3"/>
          <p:cNvSpPr>
            <a:spLocks noGrp="1"/>
          </p:cNvSpPr>
          <p:nvPr>
            <p:ph type="ftr" sz="quarter" idx="11"/>
          </p:nvPr>
        </p:nvSpPr>
        <p:spPr/>
        <p:txBody>
          <a:bodyPr/>
          <a:lstStyle/>
          <a:p>
            <a:pPr rtl="0"/>
            <a:endParaRPr lang="en-GB" noProof="0"/>
          </a:p>
        </p:txBody>
      </p:sp>
      <p:sp>
        <p:nvSpPr>
          <p:cNvPr id="5" name="Slide Number Placeholder 4"/>
          <p:cNvSpPr>
            <a:spLocks noGrp="1"/>
          </p:cNvSpPr>
          <p:nvPr>
            <p:ph type="sldNum" sz="quarter" idx="12"/>
          </p:nvPr>
        </p:nvSpPr>
        <p:spPr/>
        <p:txBody>
          <a:bodyPr/>
          <a:lstStyle/>
          <a:p>
            <a:pPr rtl="0"/>
            <a:fld id="{62C6627B-E4D5-2947-8E88-B84039729B99}" type="slidenum">
              <a:rPr lang="en-GB" noProof="0" smtClean="0"/>
              <a:t>‹#›</a:t>
            </a:fld>
            <a:endParaRPr lang="en-GB" noProof="0"/>
          </a:p>
        </p:txBody>
      </p:sp>
    </p:spTree>
    <p:extLst>
      <p:ext uri="{BB962C8B-B14F-4D97-AF65-F5344CB8AC3E}">
        <p14:creationId xmlns:p14="http://schemas.microsoft.com/office/powerpoint/2010/main" val="681473949"/>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E6A80EED-24B3-4BD0-916A-2782446FD12C}" type="datetime1">
              <a:rPr lang="en-GB" noProof="0" smtClean="0"/>
              <a:t>07/03/2024</a:t>
            </a:fld>
            <a:endParaRPr lang="en-GB" noProof="0"/>
          </a:p>
        </p:txBody>
      </p:sp>
      <p:sp>
        <p:nvSpPr>
          <p:cNvPr id="3" name="Footer Placeholder 2"/>
          <p:cNvSpPr>
            <a:spLocks noGrp="1"/>
          </p:cNvSpPr>
          <p:nvPr>
            <p:ph type="ftr" sz="quarter" idx="11"/>
          </p:nvPr>
        </p:nvSpPr>
        <p:spPr/>
        <p:txBody>
          <a:bodyPr/>
          <a:lstStyle/>
          <a:p>
            <a:pPr rtl="0"/>
            <a:endParaRPr lang="en-GB" noProof="0"/>
          </a:p>
        </p:txBody>
      </p:sp>
      <p:sp>
        <p:nvSpPr>
          <p:cNvPr id="4" name="Slide Number Placeholder 3"/>
          <p:cNvSpPr>
            <a:spLocks noGrp="1"/>
          </p:cNvSpPr>
          <p:nvPr>
            <p:ph type="sldNum" sz="quarter" idx="12"/>
          </p:nvPr>
        </p:nvSpPr>
        <p:spPr/>
        <p:txBody>
          <a:bodyPr/>
          <a:lstStyle/>
          <a:p>
            <a:pPr rtl="0"/>
            <a:fld id="{62C6627B-E4D5-2947-8E88-B84039729B99}" type="slidenum">
              <a:rPr lang="en-GB" noProof="0" smtClean="0"/>
              <a:t>‹#›</a:t>
            </a:fld>
            <a:endParaRPr lang="en-GB" noProof="0"/>
          </a:p>
        </p:txBody>
      </p:sp>
    </p:spTree>
    <p:extLst>
      <p:ext uri="{BB962C8B-B14F-4D97-AF65-F5344CB8AC3E}">
        <p14:creationId xmlns:p14="http://schemas.microsoft.com/office/powerpoint/2010/main" val="374559388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pPr rtl="0"/>
            <a:fld id="{E6A80EED-24B3-4BD0-916A-2782446FD12C}" type="datetime1">
              <a:rPr lang="en-GB" noProof="0" smtClean="0"/>
              <a:t>07/03/2024</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7" name="Slide Number Placeholder 6"/>
          <p:cNvSpPr>
            <a:spLocks noGrp="1"/>
          </p:cNvSpPr>
          <p:nvPr>
            <p:ph type="sldNum" sz="quarter" idx="12"/>
          </p:nvPr>
        </p:nvSpPr>
        <p:spPr/>
        <p:txBody>
          <a:bodyPr/>
          <a:lstStyle/>
          <a:p>
            <a:pPr rtl="0"/>
            <a:fld id="{62C6627B-E4D5-2947-8E88-B84039729B99}" type="slidenum">
              <a:rPr lang="en-GB" noProof="0" smtClean="0"/>
              <a:t>‹#›</a:t>
            </a:fld>
            <a:endParaRPr lang="en-GB" noProof="0"/>
          </a:p>
        </p:txBody>
      </p:sp>
    </p:spTree>
    <p:extLst>
      <p:ext uri="{BB962C8B-B14F-4D97-AF65-F5344CB8AC3E}">
        <p14:creationId xmlns:p14="http://schemas.microsoft.com/office/powerpoint/2010/main" val="173829688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pPr rtl="0"/>
            <a:fld id="{E6A80EED-24B3-4BD0-916A-2782446FD12C}" type="datetime1">
              <a:rPr lang="en-GB" noProof="0" smtClean="0"/>
              <a:t>07/03/2024</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7" name="Slide Number Placeholder 6"/>
          <p:cNvSpPr>
            <a:spLocks noGrp="1"/>
          </p:cNvSpPr>
          <p:nvPr>
            <p:ph type="sldNum" sz="quarter" idx="12"/>
          </p:nvPr>
        </p:nvSpPr>
        <p:spPr/>
        <p:txBody>
          <a:bodyPr/>
          <a:lstStyle/>
          <a:p>
            <a:pPr rtl="0"/>
            <a:fld id="{62C6627B-E4D5-2947-8E88-B84039729B99}" type="slidenum">
              <a:rPr lang="en-GB" noProof="0" smtClean="0"/>
              <a:t>‹#›</a:t>
            </a:fld>
            <a:endParaRPr lang="en-GB" noProof="0"/>
          </a:p>
        </p:txBody>
      </p:sp>
    </p:spTree>
    <p:extLst>
      <p:ext uri="{BB962C8B-B14F-4D97-AF65-F5344CB8AC3E}">
        <p14:creationId xmlns:p14="http://schemas.microsoft.com/office/powerpoint/2010/main" val="7911344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rtl="0"/>
            <a:fld id="{E6A80EED-24B3-4BD0-916A-2782446FD12C}" type="datetime1">
              <a:rPr lang="en-GB" noProof="0" smtClean="0"/>
              <a:t>07/03/2024</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6" name="Slide Number Placeholder 5"/>
          <p:cNvSpPr>
            <a:spLocks noGrp="1"/>
          </p:cNvSpPr>
          <p:nvPr>
            <p:ph type="sldNum" sz="quarter" idx="12"/>
          </p:nvPr>
        </p:nvSpPr>
        <p:spPr/>
        <p:txBody>
          <a:bodyPr/>
          <a:lstStyle/>
          <a:p>
            <a:pPr rtl="0"/>
            <a:fld id="{62C6627B-E4D5-2947-8E88-B84039729B99}" type="slidenum">
              <a:rPr lang="en-GB" noProof="0" smtClean="0"/>
              <a:t>‹#›</a:t>
            </a:fld>
            <a:endParaRPr lang="en-GB" noProof="0"/>
          </a:p>
        </p:txBody>
      </p:sp>
    </p:spTree>
    <p:extLst>
      <p:ext uri="{BB962C8B-B14F-4D97-AF65-F5344CB8AC3E}">
        <p14:creationId xmlns:p14="http://schemas.microsoft.com/office/powerpoint/2010/main" val="413281393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rtl="0"/>
            <a:fld id="{E6A80EED-24B3-4BD0-916A-2782446FD12C}" type="datetime1">
              <a:rPr lang="en-GB" noProof="0" smtClean="0"/>
              <a:t>07/03/2024</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6" name="Slide Number Placeholder 5"/>
          <p:cNvSpPr>
            <a:spLocks noGrp="1"/>
          </p:cNvSpPr>
          <p:nvPr>
            <p:ph type="sldNum" sz="quarter" idx="12"/>
          </p:nvPr>
        </p:nvSpPr>
        <p:spPr/>
        <p:txBody>
          <a:bodyPr/>
          <a:lstStyle/>
          <a:p>
            <a:pPr rtl="0"/>
            <a:fld id="{62C6627B-E4D5-2947-8E88-B84039729B99}" type="slidenum">
              <a:rPr lang="en-GB" noProof="0" smtClean="0"/>
              <a:t>‹#›</a:t>
            </a:fld>
            <a:endParaRPr lang="en-GB" noProof="0"/>
          </a:p>
        </p:txBody>
      </p:sp>
    </p:spTree>
    <p:extLst>
      <p:ext uri="{BB962C8B-B14F-4D97-AF65-F5344CB8AC3E}">
        <p14:creationId xmlns:p14="http://schemas.microsoft.com/office/powerpoint/2010/main" val="412231317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resentation Title_4">
    <p:bg>
      <p:bgPr>
        <a:solidFill>
          <a:schemeClr val="accent4">
            <a:lumMod val="50000"/>
          </a:schemeClr>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37D7B648-BE60-43F4-8E11-2AB267410D48}"/>
              </a:ext>
            </a:extLst>
          </p:cNvPr>
          <p:cNvSpPr>
            <a:spLocks noGrp="1"/>
          </p:cNvSpPr>
          <p:nvPr>
            <p:ph type="pic" sz="quarter" idx="10"/>
          </p:nvPr>
        </p:nvSpPr>
        <p:spPr>
          <a:xfrm>
            <a:off x="1134319" y="0"/>
            <a:ext cx="11057681" cy="6858000"/>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en-GB" noProof="0"/>
              <a:t>Click icon to add picture</a:t>
            </a:r>
          </a:p>
        </p:txBody>
      </p:sp>
      <p:cxnSp>
        <p:nvCxnSpPr>
          <p:cNvPr id="3" name="Straight Connector 2">
            <a:extLst>
              <a:ext uri="{FF2B5EF4-FFF2-40B4-BE49-F238E27FC236}">
                <a16:creationId xmlns:a16="http://schemas.microsoft.com/office/drawing/2014/main" id="{A9525627-537D-D740-918D-FD8895672A9F}"/>
              </a:ext>
            </a:extLst>
          </p:cNvPr>
          <p:cNvCxnSpPr>
            <a:cxnSpLocks/>
          </p:cNvCxnSpPr>
          <p:nvPr userDrawn="1"/>
        </p:nvCxnSpPr>
        <p:spPr>
          <a:xfrm>
            <a:off x="1124487" y="0"/>
            <a:ext cx="0" cy="6858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2">
            <a:extLst>
              <a:ext uri="{FF2B5EF4-FFF2-40B4-BE49-F238E27FC236}">
                <a16:creationId xmlns:a16="http://schemas.microsoft.com/office/drawing/2014/main" id="{01662FCA-743F-AC4A-B6AC-269A9A26ECF8}"/>
              </a:ext>
            </a:extLst>
          </p:cNvPr>
          <p:cNvSpPr>
            <a:spLocks noGrp="1"/>
          </p:cNvSpPr>
          <p:nvPr>
            <p:ph type="body" idx="13" hasCustomPrompt="1"/>
          </p:nvPr>
        </p:nvSpPr>
        <p:spPr>
          <a:xfrm>
            <a:off x="1524000" y="5286196"/>
            <a:ext cx="4179375" cy="356462"/>
          </a:xfrm>
        </p:spPr>
        <p:txBody>
          <a:bodyPr lIns="0" rIns="0" rtlCol="0">
            <a:normAutofit/>
          </a:bodyPr>
          <a:lstStyle>
            <a:lvl1pPr marL="0" indent="0">
              <a:buNone/>
              <a:defRPr sz="1800" b="1" i="0" cap="all" spc="300" baseline="0">
                <a:solidFill>
                  <a:schemeClr val="bg1"/>
                </a:solidFill>
                <a:latin typeface="Speak Pro" panose="020B0504020101020102"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Subtitle goes here</a:t>
            </a:r>
          </a:p>
        </p:txBody>
      </p:sp>
      <p:sp>
        <p:nvSpPr>
          <p:cNvPr id="5" name="Title 1">
            <a:extLst>
              <a:ext uri="{FF2B5EF4-FFF2-40B4-BE49-F238E27FC236}">
                <a16:creationId xmlns:a16="http://schemas.microsoft.com/office/drawing/2014/main" id="{BBC2EA4E-1692-1548-A245-3DC65B856DEB}"/>
              </a:ext>
            </a:extLst>
          </p:cNvPr>
          <p:cNvSpPr>
            <a:spLocks noGrp="1"/>
          </p:cNvSpPr>
          <p:nvPr>
            <p:ph type="ctrTitle"/>
          </p:nvPr>
        </p:nvSpPr>
        <p:spPr>
          <a:xfrm>
            <a:off x="1524000" y="2715790"/>
            <a:ext cx="4179376" cy="2387600"/>
          </a:xfrm>
        </p:spPr>
        <p:txBody>
          <a:bodyPr lIns="0" rIns="0" rtlCol="0" anchor="b">
            <a:normAutofit/>
          </a:bodyPr>
          <a:lstStyle>
            <a:lvl1pPr algn="l">
              <a:defRPr sz="4800" b="0" i="0" cap="all" baseline="0">
                <a:solidFill>
                  <a:schemeClr val="bg1"/>
                </a:solidFill>
                <a:latin typeface="Sagona ExtraLight" panose="02020303050505020204" pitchFamily="18" charset="0"/>
              </a:defRPr>
            </a:lvl1pPr>
          </a:lstStyle>
          <a:p>
            <a:pPr rtl="0"/>
            <a:r>
              <a:rPr lang="en-GB" noProof="0"/>
              <a:t>Click to edit Master title style</a:t>
            </a:r>
          </a:p>
        </p:txBody>
      </p:sp>
    </p:spTree>
    <p:extLst>
      <p:ext uri="{BB962C8B-B14F-4D97-AF65-F5344CB8AC3E}">
        <p14:creationId xmlns:p14="http://schemas.microsoft.com/office/powerpoint/2010/main" val="25336620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Content_1">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48228683-B6CB-41A3-A5A9-D81F1FBB511A}"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en-GB" noProof="0" smtClean="0"/>
              <a:t>‹#›</a:t>
            </a:fld>
            <a:endParaRPr lang="en-GB" noProof="0"/>
          </a:p>
        </p:txBody>
      </p:sp>
      <p:sp>
        <p:nvSpPr>
          <p:cNvPr id="7" name="Title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1627321" y="339645"/>
            <a:ext cx="10134369" cy="1002552"/>
          </a:xfrm>
        </p:spPr>
        <p:txBody>
          <a:bodyPr lIns="0" rIns="0" rtlCol="0" anchor="b">
            <a:noAutofit/>
          </a:bodyPr>
          <a:lstStyle>
            <a:lvl1pPr algn="l">
              <a:defRPr sz="4500" b="0" i="0" cap="all" baseline="0">
                <a:solidFill>
                  <a:schemeClr val="accent4">
                    <a:lumMod val="75000"/>
                  </a:schemeClr>
                </a:solidFill>
                <a:latin typeface="Sagona ExtraLight" panose="02020303050505020204" pitchFamily="18" charset="0"/>
              </a:defRPr>
            </a:lvl1pPr>
          </a:lstStyle>
          <a:p>
            <a:pPr rtl="0"/>
            <a:r>
              <a:rPr lang="en-GB" noProof="0"/>
              <a:t>TITLE GOE HERE</a:t>
            </a:r>
          </a:p>
        </p:txBody>
      </p:sp>
      <p:sp>
        <p:nvSpPr>
          <p:cNvPr id="11" name="Text Placeholder 10">
            <a:extLst>
              <a:ext uri="{FF2B5EF4-FFF2-40B4-BE49-F238E27FC236}">
                <a16:creationId xmlns:a16="http://schemas.microsoft.com/office/drawing/2014/main" id="{3D67D640-AB06-EE4B-868D-F46A30705F62}"/>
              </a:ext>
            </a:extLst>
          </p:cNvPr>
          <p:cNvSpPr>
            <a:spLocks noGrp="1"/>
          </p:cNvSpPr>
          <p:nvPr>
            <p:ph type="body" sz="quarter" idx="14"/>
          </p:nvPr>
        </p:nvSpPr>
        <p:spPr>
          <a:xfrm>
            <a:off x="1627322" y="1507066"/>
            <a:ext cx="10134371" cy="4849283"/>
          </a:xfrm>
        </p:spPr>
        <p:txBody>
          <a:bodyPr lIns="0" rIns="0" rtlCol="0" anchor="t">
            <a:normAutofit/>
          </a:bodyPr>
          <a:lstStyle>
            <a:lvl1pPr marL="0" indent="0">
              <a:lnSpc>
                <a:spcPct val="100000"/>
              </a:lnSpc>
              <a:buNone/>
              <a:defRPr sz="1600">
                <a:latin typeface="+mj-lt"/>
              </a:defRPr>
            </a:lvl1pPr>
            <a:lvl2pPr marL="457200" indent="0">
              <a:lnSpc>
                <a:spcPct val="100000"/>
              </a:lnSpc>
              <a:buNone/>
              <a:defRPr sz="1600">
                <a:latin typeface="+mj-lt"/>
              </a:defRPr>
            </a:lvl2pPr>
            <a:lvl3pPr marL="914400" indent="0">
              <a:lnSpc>
                <a:spcPct val="100000"/>
              </a:lnSpc>
              <a:buNone/>
              <a:defRPr sz="1600">
                <a:latin typeface="+mj-lt"/>
              </a:defRPr>
            </a:lvl3pPr>
            <a:lvl4pPr marL="1371600" indent="0">
              <a:lnSpc>
                <a:spcPct val="100000"/>
              </a:lnSpc>
              <a:buNone/>
              <a:defRPr sz="1600">
                <a:latin typeface="+mj-lt"/>
              </a:defRPr>
            </a:lvl4pPr>
            <a:lvl5pPr marL="1828800" indent="0">
              <a:lnSpc>
                <a:spcPct val="100000"/>
              </a:lnSpc>
              <a:buNone/>
              <a:defRPr sz="1600">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cxnSp>
        <p:nvCxnSpPr>
          <p:cNvPr id="13" name="Straight Connector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78CECE2-CD4D-4A44-927A-53FFE158AF1C}"/>
              </a:ext>
            </a:extLst>
          </p:cNvPr>
          <p:cNvCxnSpPr>
            <a:cxnSpLocks/>
          </p:cNvCxnSpPr>
          <p:nvPr userDrawn="1"/>
        </p:nvCxnSpPr>
        <p:spPr>
          <a:xfrm>
            <a:off x="1134319"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66094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esentation Title_2">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37D7B648-BE60-43F4-8E11-2AB267410D48}"/>
              </a:ext>
            </a:extLst>
          </p:cNvPr>
          <p:cNvSpPr>
            <a:spLocks noGrp="1"/>
          </p:cNvSpPr>
          <p:nvPr>
            <p:ph type="pic" sz="quarter" idx="10"/>
          </p:nvPr>
        </p:nvSpPr>
        <p:spPr>
          <a:xfrm>
            <a:off x="-2946" y="0"/>
            <a:ext cx="6098946" cy="6858000"/>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en-GB" noProof="0"/>
              <a:t>Click icon to add picture</a:t>
            </a:r>
          </a:p>
        </p:txBody>
      </p:sp>
      <p:sp>
        <p:nvSpPr>
          <p:cNvPr id="4" name="Text Placeholder 2">
            <a:extLst>
              <a:ext uri="{FF2B5EF4-FFF2-40B4-BE49-F238E27FC236}">
                <a16:creationId xmlns:a16="http://schemas.microsoft.com/office/drawing/2014/main" id="{01662FCA-743F-AC4A-B6AC-269A9A26ECF8}"/>
              </a:ext>
            </a:extLst>
          </p:cNvPr>
          <p:cNvSpPr>
            <a:spLocks noGrp="1"/>
          </p:cNvSpPr>
          <p:nvPr>
            <p:ph type="body" idx="13" hasCustomPrompt="1"/>
          </p:nvPr>
        </p:nvSpPr>
        <p:spPr>
          <a:xfrm>
            <a:off x="6487905" y="5286196"/>
            <a:ext cx="4179375" cy="356462"/>
          </a:xfrm>
        </p:spPr>
        <p:txBody>
          <a:bodyPr lIns="0" rIns="0" rtlCol="0">
            <a:normAutofit/>
          </a:bodyPr>
          <a:lstStyle>
            <a:lvl1pPr marL="0" indent="0" algn="r">
              <a:buNone/>
              <a:defRPr sz="1800" b="1" i="0" cap="all" spc="300" baseline="0">
                <a:solidFill>
                  <a:schemeClr val="tx1"/>
                </a:solidFill>
                <a:latin typeface="Speak Pro" panose="020B0504020101020102"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Subtitle goes here</a:t>
            </a:r>
          </a:p>
        </p:txBody>
      </p:sp>
      <p:sp>
        <p:nvSpPr>
          <p:cNvPr id="5" name="Title 1">
            <a:extLst>
              <a:ext uri="{FF2B5EF4-FFF2-40B4-BE49-F238E27FC236}">
                <a16:creationId xmlns:a16="http://schemas.microsoft.com/office/drawing/2014/main" id="{BBC2EA4E-1692-1548-A245-3DC65B856DEB}"/>
              </a:ext>
            </a:extLst>
          </p:cNvPr>
          <p:cNvSpPr>
            <a:spLocks noGrp="1"/>
          </p:cNvSpPr>
          <p:nvPr>
            <p:ph type="ctrTitle"/>
          </p:nvPr>
        </p:nvSpPr>
        <p:spPr>
          <a:xfrm>
            <a:off x="6487905" y="2715790"/>
            <a:ext cx="4179376" cy="2387600"/>
          </a:xfrm>
        </p:spPr>
        <p:txBody>
          <a:bodyPr lIns="0" rIns="0" rtlCol="0" anchor="b">
            <a:normAutofit/>
          </a:bodyPr>
          <a:lstStyle>
            <a:lvl1pPr algn="r">
              <a:defRPr sz="4800" b="0" i="0" cap="all" baseline="0">
                <a:solidFill>
                  <a:schemeClr val="accent4">
                    <a:lumMod val="75000"/>
                  </a:schemeClr>
                </a:solidFill>
                <a:latin typeface="Sagona ExtraLight" panose="02020303050505020204" pitchFamily="18" charset="0"/>
              </a:defRPr>
            </a:lvl1pPr>
          </a:lstStyle>
          <a:p>
            <a:pPr rtl="0"/>
            <a:r>
              <a:rPr lang="en-GB" noProof="0"/>
              <a:t>Click to edit Master title style</a:t>
            </a:r>
          </a:p>
        </p:txBody>
      </p:sp>
      <p:cxnSp>
        <p:nvCxnSpPr>
          <p:cNvPr id="7" name="Straight Connector 6">
            <a:extLst>
              <a:ext uri="{FF2B5EF4-FFF2-40B4-BE49-F238E27FC236}">
                <a16:creationId xmlns:a16="http://schemas.microsoft.com/office/drawing/2014/main" id="{ED7A90A1-A930-7E45-A0C6-7B528BC17B68}"/>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22892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resentation Title_3">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37D7B648-BE60-43F4-8E11-2AB267410D48}"/>
              </a:ext>
            </a:extLst>
          </p:cNvPr>
          <p:cNvSpPr>
            <a:spLocks noGrp="1"/>
          </p:cNvSpPr>
          <p:nvPr>
            <p:ph type="pic" sz="quarter" idx="10"/>
          </p:nvPr>
        </p:nvSpPr>
        <p:spPr>
          <a:xfrm>
            <a:off x="6093055" y="0"/>
            <a:ext cx="6098946" cy="6858000"/>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en-GB" noProof="0"/>
              <a:t>Click icon to add picture</a:t>
            </a:r>
          </a:p>
        </p:txBody>
      </p:sp>
      <p:cxnSp>
        <p:nvCxnSpPr>
          <p:cNvPr id="3" name="Straight Connector 2">
            <a:extLst>
              <a:ext uri="{FF2B5EF4-FFF2-40B4-BE49-F238E27FC236}">
                <a16:creationId xmlns:a16="http://schemas.microsoft.com/office/drawing/2014/main" id="{A9525627-537D-D740-918D-FD8895672A9F}"/>
              </a:ext>
            </a:extLst>
          </p:cNvPr>
          <p:cNvCxnSpPr>
            <a:cxnSpLocks/>
          </p:cNvCxnSpPr>
          <p:nvPr userDrawn="1"/>
        </p:nvCxnSpPr>
        <p:spPr>
          <a:xfrm>
            <a:off x="0" y="1720312"/>
            <a:ext cx="609305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 Placeholder 2">
            <a:extLst>
              <a:ext uri="{FF2B5EF4-FFF2-40B4-BE49-F238E27FC236}">
                <a16:creationId xmlns:a16="http://schemas.microsoft.com/office/drawing/2014/main" id="{01662FCA-743F-AC4A-B6AC-269A9A26ECF8}"/>
              </a:ext>
            </a:extLst>
          </p:cNvPr>
          <p:cNvSpPr>
            <a:spLocks noGrp="1"/>
          </p:cNvSpPr>
          <p:nvPr>
            <p:ph type="body" idx="13" hasCustomPrompt="1"/>
          </p:nvPr>
        </p:nvSpPr>
        <p:spPr>
          <a:xfrm>
            <a:off x="1524000" y="5286196"/>
            <a:ext cx="4179375" cy="356462"/>
          </a:xfrm>
        </p:spPr>
        <p:txBody>
          <a:bodyPr lIns="0" rIns="0" rtlCol="0">
            <a:normAutofit/>
          </a:bodyPr>
          <a:lstStyle>
            <a:lvl1pPr marL="0" indent="0">
              <a:buNone/>
              <a:defRPr sz="1800" b="1" i="0" cap="all" spc="300" baseline="0">
                <a:solidFill>
                  <a:schemeClr val="tx1"/>
                </a:solidFill>
                <a:latin typeface="Speak Pro" panose="020B0504020101020102"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Subtitle goes here</a:t>
            </a:r>
          </a:p>
        </p:txBody>
      </p:sp>
      <p:sp>
        <p:nvSpPr>
          <p:cNvPr id="5" name="Title 1">
            <a:extLst>
              <a:ext uri="{FF2B5EF4-FFF2-40B4-BE49-F238E27FC236}">
                <a16:creationId xmlns:a16="http://schemas.microsoft.com/office/drawing/2014/main" id="{BBC2EA4E-1692-1548-A245-3DC65B856DEB}"/>
              </a:ext>
            </a:extLst>
          </p:cNvPr>
          <p:cNvSpPr>
            <a:spLocks noGrp="1"/>
          </p:cNvSpPr>
          <p:nvPr>
            <p:ph type="ctrTitle"/>
          </p:nvPr>
        </p:nvSpPr>
        <p:spPr>
          <a:xfrm>
            <a:off x="1524000" y="2715790"/>
            <a:ext cx="4179376" cy="2387600"/>
          </a:xfrm>
        </p:spPr>
        <p:txBody>
          <a:bodyPr lIns="0" rIns="0" rtlCol="0" anchor="b">
            <a:normAutofit/>
          </a:bodyPr>
          <a:lstStyle>
            <a:lvl1pPr algn="l">
              <a:defRPr sz="4800" b="0" i="0" cap="all" baseline="0">
                <a:solidFill>
                  <a:schemeClr val="accent4">
                    <a:lumMod val="75000"/>
                  </a:schemeClr>
                </a:solidFill>
                <a:latin typeface="Sagona ExtraLight" panose="02020303050505020204" pitchFamily="18" charset="0"/>
              </a:defRPr>
            </a:lvl1pPr>
          </a:lstStyle>
          <a:p>
            <a:pPr rtl="0"/>
            <a:r>
              <a:rPr lang="en-GB" noProof="0"/>
              <a:t>Click to edit Master title style</a:t>
            </a:r>
          </a:p>
        </p:txBody>
      </p:sp>
    </p:spTree>
    <p:extLst>
      <p:ext uri="{BB962C8B-B14F-4D97-AF65-F5344CB8AC3E}">
        <p14:creationId xmlns:p14="http://schemas.microsoft.com/office/powerpoint/2010/main" val="1814249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resentation Title_5">
    <p:bg>
      <p:bgPr>
        <a:solidFill>
          <a:schemeClr val="tx1"/>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37D7B648-BE60-43F4-8E11-2AB267410D48}"/>
              </a:ext>
            </a:extLst>
          </p:cNvPr>
          <p:cNvSpPr>
            <a:spLocks noGrp="1"/>
          </p:cNvSpPr>
          <p:nvPr>
            <p:ph type="pic" sz="quarter" idx="10"/>
          </p:nvPr>
        </p:nvSpPr>
        <p:spPr>
          <a:xfrm>
            <a:off x="0" y="0"/>
            <a:ext cx="12192001" cy="6858000"/>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en-GB" noProof="0"/>
              <a:t>Click icon to add picture</a:t>
            </a:r>
          </a:p>
        </p:txBody>
      </p:sp>
      <p:sp>
        <p:nvSpPr>
          <p:cNvPr id="4" name="Text Placeholder 2">
            <a:extLst>
              <a:ext uri="{FF2B5EF4-FFF2-40B4-BE49-F238E27FC236}">
                <a16:creationId xmlns:a16="http://schemas.microsoft.com/office/drawing/2014/main" id="{01662FCA-743F-AC4A-B6AC-269A9A26ECF8}"/>
              </a:ext>
            </a:extLst>
          </p:cNvPr>
          <p:cNvSpPr>
            <a:spLocks noGrp="1"/>
          </p:cNvSpPr>
          <p:nvPr>
            <p:ph type="body" idx="13" hasCustomPrompt="1"/>
          </p:nvPr>
        </p:nvSpPr>
        <p:spPr>
          <a:xfrm>
            <a:off x="1524000" y="5286196"/>
            <a:ext cx="4179375" cy="356462"/>
          </a:xfrm>
        </p:spPr>
        <p:txBody>
          <a:bodyPr lIns="0" rIns="0" rtlCol="0">
            <a:normAutofit/>
          </a:bodyPr>
          <a:lstStyle>
            <a:lvl1pPr marL="0" indent="0">
              <a:buNone/>
              <a:defRPr sz="1800" b="1" i="0" cap="all" spc="300" baseline="0">
                <a:solidFill>
                  <a:schemeClr val="bg1"/>
                </a:solidFill>
                <a:latin typeface="Speak Pro" panose="020B0504020101020102"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Subtitle goes here</a:t>
            </a:r>
          </a:p>
        </p:txBody>
      </p:sp>
      <p:sp>
        <p:nvSpPr>
          <p:cNvPr id="5" name="Title 1">
            <a:extLst>
              <a:ext uri="{FF2B5EF4-FFF2-40B4-BE49-F238E27FC236}">
                <a16:creationId xmlns:a16="http://schemas.microsoft.com/office/drawing/2014/main" id="{BBC2EA4E-1692-1548-A245-3DC65B856DEB}"/>
              </a:ext>
            </a:extLst>
          </p:cNvPr>
          <p:cNvSpPr>
            <a:spLocks noGrp="1"/>
          </p:cNvSpPr>
          <p:nvPr>
            <p:ph type="ctrTitle"/>
          </p:nvPr>
        </p:nvSpPr>
        <p:spPr>
          <a:xfrm>
            <a:off x="1524000" y="2715790"/>
            <a:ext cx="4179376" cy="2387600"/>
          </a:xfrm>
        </p:spPr>
        <p:txBody>
          <a:bodyPr lIns="0" rIns="0" rtlCol="0" anchor="b">
            <a:normAutofit/>
          </a:bodyPr>
          <a:lstStyle>
            <a:lvl1pPr algn="l">
              <a:defRPr sz="4800" b="0" i="0" cap="all" baseline="0">
                <a:solidFill>
                  <a:schemeClr val="bg1"/>
                </a:solidFill>
                <a:latin typeface="Sagona ExtraLight" panose="02020303050505020204" pitchFamily="18" charset="0"/>
              </a:defRPr>
            </a:lvl1pPr>
          </a:lstStyle>
          <a:p>
            <a:pPr rtl="0"/>
            <a:r>
              <a:rPr lang="en-GB" noProof="0"/>
              <a:t>Click to edit Master title style</a:t>
            </a:r>
          </a:p>
        </p:txBody>
      </p:sp>
      <p:cxnSp>
        <p:nvCxnSpPr>
          <p:cNvPr id="7" name="Straight Connector 6">
            <a:extLst>
              <a:ext uri="{FF2B5EF4-FFF2-40B4-BE49-F238E27FC236}">
                <a16:creationId xmlns:a16="http://schemas.microsoft.com/office/drawing/2014/main" id="{DB4FF4E3-951F-F040-800F-0DDAC2CCC507}"/>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5422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_2">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2A80BF1B-7A14-430B-9DF1-A90E1CA0F0FD}"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en-GB" noProof="0" smtClean="0"/>
              <a:t>‹#›</a:t>
            </a:fld>
            <a:endParaRPr lang="en-GB" noProof="0"/>
          </a:p>
        </p:txBody>
      </p:sp>
      <p:sp>
        <p:nvSpPr>
          <p:cNvPr id="7" name="Title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3" y="339645"/>
            <a:ext cx="10115219" cy="1002552"/>
          </a:xfrm>
        </p:spPr>
        <p:txBody>
          <a:bodyPr lIns="0" rIns="0" rtlCol="0" anchor="b">
            <a:noAutofit/>
          </a:bodyPr>
          <a:lstStyle>
            <a:lvl1pPr algn="l">
              <a:defRPr sz="4500" b="0" i="0" cap="all" baseline="0">
                <a:solidFill>
                  <a:schemeClr val="accent4">
                    <a:lumMod val="75000"/>
                  </a:schemeClr>
                </a:solidFill>
                <a:latin typeface="Sagona ExtraLight" panose="02020303050505020204" pitchFamily="18" charset="0"/>
              </a:defRPr>
            </a:lvl1pPr>
          </a:lstStyle>
          <a:p>
            <a:pPr rtl="0"/>
            <a:r>
              <a:rPr lang="en-GB" noProof="0"/>
              <a:t>TITLE GOE HERE</a:t>
            </a:r>
          </a:p>
        </p:txBody>
      </p:sp>
      <p:sp>
        <p:nvSpPr>
          <p:cNvPr id="11" name="Text Placeholder 10">
            <a:extLst>
              <a:ext uri="{FF2B5EF4-FFF2-40B4-BE49-F238E27FC236}">
                <a16:creationId xmlns:a16="http://schemas.microsoft.com/office/drawing/2014/main" id="{3D67D640-AB06-EE4B-868D-F46A30705F62}"/>
              </a:ext>
            </a:extLst>
          </p:cNvPr>
          <p:cNvSpPr>
            <a:spLocks noGrp="1"/>
          </p:cNvSpPr>
          <p:nvPr>
            <p:ph type="body" sz="quarter" idx="14"/>
          </p:nvPr>
        </p:nvSpPr>
        <p:spPr>
          <a:xfrm>
            <a:off x="392624" y="1507066"/>
            <a:ext cx="10115221" cy="4849283"/>
          </a:xfrm>
        </p:spPr>
        <p:txBody>
          <a:bodyPr lIns="0" rIns="0" rtlCol="0" anchor="t">
            <a:normAutofit/>
          </a:bodyPr>
          <a:lstStyle>
            <a:lvl1pPr marL="0" indent="0">
              <a:lnSpc>
                <a:spcPct val="100000"/>
              </a:lnSpc>
              <a:buNone/>
              <a:defRPr sz="1600">
                <a:latin typeface="+mj-lt"/>
              </a:defRPr>
            </a:lvl1pPr>
            <a:lvl2pPr marL="457200" indent="0">
              <a:lnSpc>
                <a:spcPct val="100000"/>
              </a:lnSpc>
              <a:buNone/>
              <a:defRPr sz="1600">
                <a:latin typeface="+mj-lt"/>
              </a:defRPr>
            </a:lvl2pPr>
            <a:lvl3pPr marL="914400" indent="0">
              <a:lnSpc>
                <a:spcPct val="100000"/>
              </a:lnSpc>
              <a:buNone/>
              <a:defRPr sz="1600">
                <a:latin typeface="+mj-lt"/>
              </a:defRPr>
            </a:lvl3pPr>
            <a:lvl4pPr marL="1371600" indent="0">
              <a:lnSpc>
                <a:spcPct val="100000"/>
              </a:lnSpc>
              <a:buNone/>
              <a:defRPr sz="1600">
                <a:latin typeface="+mj-lt"/>
              </a:defRPr>
            </a:lvl4pPr>
            <a:lvl5pPr marL="1828800" indent="0">
              <a:lnSpc>
                <a:spcPct val="100000"/>
              </a:lnSpc>
              <a:buNone/>
              <a:defRPr sz="1600">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cxnSp>
        <p:nvCxnSpPr>
          <p:cNvPr id="13" name="Straight Connector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A21F7CE-A4E6-574A-B490-8FC432772886}"/>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25126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Content_3">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C3B65938-0EDD-464B-AC01-17656E9F302B}"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en-GB" noProof="0" smtClean="0"/>
              <a:t>‹#›</a:t>
            </a:fld>
            <a:endParaRPr lang="en-GB" noProof="0"/>
          </a:p>
        </p:txBody>
      </p:sp>
      <p:sp>
        <p:nvSpPr>
          <p:cNvPr id="7" name="Title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3" y="339645"/>
            <a:ext cx="11369068" cy="1002552"/>
          </a:xfrm>
        </p:spPr>
        <p:txBody>
          <a:bodyPr lIns="0" rIns="0" rtlCol="0" anchor="b">
            <a:noAutofit/>
          </a:bodyPr>
          <a:lstStyle>
            <a:lvl1pPr algn="l">
              <a:defRPr sz="4500" b="0" i="0" cap="all" baseline="0">
                <a:solidFill>
                  <a:schemeClr val="accent4">
                    <a:lumMod val="75000"/>
                  </a:schemeClr>
                </a:solidFill>
                <a:latin typeface="Sagona ExtraLight" panose="02020303050505020204" pitchFamily="18" charset="0"/>
              </a:defRPr>
            </a:lvl1pPr>
          </a:lstStyle>
          <a:p>
            <a:pPr rtl="0"/>
            <a:r>
              <a:rPr lang="en-GB" noProof="0"/>
              <a:t>TITLE GOE HERE</a:t>
            </a:r>
          </a:p>
        </p:txBody>
      </p:sp>
      <p:sp>
        <p:nvSpPr>
          <p:cNvPr id="11" name="Text Placeholder 10">
            <a:extLst>
              <a:ext uri="{FF2B5EF4-FFF2-40B4-BE49-F238E27FC236}">
                <a16:creationId xmlns:a16="http://schemas.microsoft.com/office/drawing/2014/main" id="{3D67D640-AB06-EE4B-868D-F46A30705F62}"/>
              </a:ext>
            </a:extLst>
          </p:cNvPr>
          <p:cNvSpPr>
            <a:spLocks noGrp="1"/>
          </p:cNvSpPr>
          <p:nvPr>
            <p:ph type="body" sz="quarter" idx="14"/>
          </p:nvPr>
        </p:nvSpPr>
        <p:spPr>
          <a:xfrm>
            <a:off x="392624" y="1507066"/>
            <a:ext cx="11369070" cy="4849283"/>
          </a:xfrm>
        </p:spPr>
        <p:txBody>
          <a:bodyPr lIns="0" rIns="0" rtlCol="0" anchor="t">
            <a:normAutofit/>
          </a:bodyPr>
          <a:lstStyle>
            <a:lvl1pPr marL="0" indent="0">
              <a:lnSpc>
                <a:spcPct val="100000"/>
              </a:lnSpc>
              <a:buNone/>
              <a:defRPr sz="1600">
                <a:latin typeface="+mj-lt"/>
              </a:defRPr>
            </a:lvl1pPr>
            <a:lvl2pPr marL="457200" indent="0">
              <a:lnSpc>
                <a:spcPct val="100000"/>
              </a:lnSpc>
              <a:buNone/>
              <a:defRPr sz="1600">
                <a:latin typeface="+mj-lt"/>
              </a:defRPr>
            </a:lvl2pPr>
            <a:lvl3pPr marL="914400" indent="0">
              <a:lnSpc>
                <a:spcPct val="100000"/>
              </a:lnSpc>
              <a:buNone/>
              <a:defRPr sz="1600">
                <a:latin typeface="+mj-lt"/>
              </a:defRPr>
            </a:lvl3pPr>
            <a:lvl4pPr marL="1371600" indent="0">
              <a:lnSpc>
                <a:spcPct val="100000"/>
              </a:lnSpc>
              <a:buNone/>
              <a:defRPr sz="1600">
                <a:latin typeface="+mj-lt"/>
              </a:defRPr>
            </a:lvl4pPr>
            <a:lvl5pPr marL="1828800" indent="0">
              <a:lnSpc>
                <a:spcPct val="100000"/>
              </a:lnSpc>
              <a:buNone/>
              <a:defRPr sz="1600">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cxnSp>
        <p:nvCxnSpPr>
          <p:cNvPr id="13" name="Straight Connector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F93E56-30EE-384E-9A8A-090C645582DB}"/>
              </a:ext>
            </a:extLst>
          </p:cNvPr>
          <p:cNvCxnSpPr>
            <a:cxnSpLocks/>
          </p:cNvCxnSpPr>
          <p:nvPr userDrawn="1"/>
        </p:nvCxnSpPr>
        <p:spPr>
          <a:xfrm>
            <a:off x="392623" y="1405468"/>
            <a:ext cx="11369068"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50572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_4">
    <p:spTree>
      <p:nvGrpSpPr>
        <p:cNvPr id="1" name=""/>
        <p:cNvGrpSpPr/>
        <p:nvPr/>
      </p:nvGrpSpPr>
      <p:grpSpPr>
        <a:xfrm>
          <a:off x="0" y="0"/>
          <a:ext cx="0" cy="0"/>
          <a:chOff x="0" y="0"/>
          <a:chExt cx="0" cy="0"/>
        </a:xfrm>
      </p:grpSpPr>
      <p:sp>
        <p:nvSpPr>
          <p:cNvPr id="12" name="Picture Placeholder 5">
            <a:extLst>
              <a:ext uri="{FF2B5EF4-FFF2-40B4-BE49-F238E27FC236}">
                <a16:creationId xmlns:a16="http://schemas.microsoft.com/office/drawing/2014/main" id="{91DF7114-976E-3345-A7C4-77F951EA42C4}"/>
              </a:ext>
            </a:extLst>
          </p:cNvPr>
          <p:cNvSpPr>
            <a:spLocks noGrp="1"/>
          </p:cNvSpPr>
          <p:nvPr>
            <p:ph type="pic" sz="quarter" idx="15"/>
          </p:nvPr>
        </p:nvSpPr>
        <p:spPr>
          <a:xfrm>
            <a:off x="1" y="-1"/>
            <a:ext cx="12192000" cy="6857999"/>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en-GB" noProof="0"/>
              <a:t>Click icon to add picture</a:t>
            </a:r>
          </a:p>
        </p:txBody>
      </p:sp>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7B40CBD5-F0AF-47A5-97ED-057590559D01}"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en-GB" noProof="0" smtClean="0"/>
              <a:t>‹#›</a:t>
            </a:fld>
            <a:endParaRPr lang="en-GB" noProof="0"/>
          </a:p>
        </p:txBody>
      </p:sp>
      <p:sp>
        <p:nvSpPr>
          <p:cNvPr id="7" name="Title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1627321" y="339645"/>
            <a:ext cx="10134369" cy="1002552"/>
          </a:xfrm>
        </p:spPr>
        <p:txBody>
          <a:bodyPr lIns="0" rIns="0" rtlCol="0" anchor="b">
            <a:noAutofit/>
          </a:bodyPr>
          <a:lstStyle>
            <a:lvl1pPr algn="l">
              <a:defRPr sz="4500" b="0" i="0" cap="all" baseline="0">
                <a:solidFill>
                  <a:schemeClr val="bg1"/>
                </a:solidFill>
                <a:latin typeface="Sagona ExtraLight" panose="02020303050505020204" pitchFamily="18" charset="0"/>
              </a:defRPr>
            </a:lvl1pPr>
          </a:lstStyle>
          <a:p>
            <a:pPr rtl="0"/>
            <a:r>
              <a:rPr lang="en-GB" noProof="0"/>
              <a:t>TITLE GOE HERE</a:t>
            </a:r>
          </a:p>
        </p:txBody>
      </p:sp>
      <p:sp>
        <p:nvSpPr>
          <p:cNvPr id="11" name="Text Placeholder 10">
            <a:extLst>
              <a:ext uri="{FF2B5EF4-FFF2-40B4-BE49-F238E27FC236}">
                <a16:creationId xmlns:a16="http://schemas.microsoft.com/office/drawing/2014/main" id="{3D67D640-AB06-EE4B-868D-F46A30705F62}"/>
              </a:ext>
            </a:extLst>
          </p:cNvPr>
          <p:cNvSpPr>
            <a:spLocks noGrp="1"/>
          </p:cNvSpPr>
          <p:nvPr>
            <p:ph type="body" sz="quarter" idx="14"/>
          </p:nvPr>
        </p:nvSpPr>
        <p:spPr>
          <a:xfrm>
            <a:off x="1627322" y="1507066"/>
            <a:ext cx="10134371" cy="4849283"/>
          </a:xfrm>
        </p:spPr>
        <p:txBody>
          <a:bodyPr lIns="0" rIns="0" rtlCol="0" anchor="t">
            <a:normAutofit/>
          </a:bodyPr>
          <a:lstStyle>
            <a:lvl1pPr marL="0" indent="0">
              <a:lnSpc>
                <a:spcPct val="100000"/>
              </a:lnSpc>
              <a:buNone/>
              <a:defRPr sz="1600">
                <a:solidFill>
                  <a:schemeClr val="bg1"/>
                </a:solidFill>
                <a:latin typeface="+mj-lt"/>
              </a:defRPr>
            </a:lvl1pPr>
            <a:lvl2pPr marL="457200" indent="0">
              <a:lnSpc>
                <a:spcPct val="100000"/>
              </a:lnSpc>
              <a:buNone/>
              <a:defRPr sz="1600">
                <a:solidFill>
                  <a:schemeClr val="bg1"/>
                </a:solidFill>
                <a:latin typeface="+mj-lt"/>
              </a:defRPr>
            </a:lvl2pPr>
            <a:lvl3pPr marL="914400" indent="0">
              <a:lnSpc>
                <a:spcPct val="100000"/>
              </a:lnSpc>
              <a:buNone/>
              <a:defRPr sz="1600">
                <a:solidFill>
                  <a:schemeClr val="bg1"/>
                </a:solidFill>
                <a:latin typeface="+mj-lt"/>
              </a:defRPr>
            </a:lvl3pPr>
            <a:lvl4pPr marL="1371600" indent="0">
              <a:lnSpc>
                <a:spcPct val="100000"/>
              </a:lnSpc>
              <a:buNone/>
              <a:defRPr sz="1600">
                <a:solidFill>
                  <a:schemeClr val="bg1"/>
                </a:solidFill>
                <a:latin typeface="+mj-lt"/>
              </a:defRPr>
            </a:lvl4pPr>
            <a:lvl5pPr marL="1828800" indent="0">
              <a:lnSpc>
                <a:spcPct val="100000"/>
              </a:lnSpc>
              <a:buNone/>
              <a:defRPr sz="1600">
                <a:solidFill>
                  <a:schemeClr val="bg1"/>
                </a:solidFill>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cxnSp>
        <p:nvCxnSpPr>
          <p:cNvPr id="13" name="Straight Connector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78CECE2-CD4D-4A44-927A-53FFE158AF1C}"/>
              </a:ext>
            </a:extLst>
          </p:cNvPr>
          <p:cNvCxnSpPr>
            <a:cxnSpLocks/>
          </p:cNvCxnSpPr>
          <p:nvPr userDrawn="1"/>
        </p:nvCxnSpPr>
        <p:spPr>
          <a:xfrm>
            <a:off x="1134319" y="0"/>
            <a:ext cx="0" cy="6858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80676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_5">
    <p:spTree>
      <p:nvGrpSpPr>
        <p:cNvPr id="1" name=""/>
        <p:cNvGrpSpPr/>
        <p:nvPr/>
      </p:nvGrpSpPr>
      <p:grpSpPr>
        <a:xfrm>
          <a:off x="0" y="0"/>
          <a:ext cx="0" cy="0"/>
          <a:chOff x="0" y="0"/>
          <a:chExt cx="0" cy="0"/>
        </a:xfrm>
      </p:grpSpPr>
      <p:sp>
        <p:nvSpPr>
          <p:cNvPr id="10" name="Picture Placeholder 5">
            <a:extLst>
              <a:ext uri="{FF2B5EF4-FFF2-40B4-BE49-F238E27FC236}">
                <a16:creationId xmlns:a16="http://schemas.microsoft.com/office/drawing/2014/main" id="{CCA2E80D-B045-2346-9C1F-70BFBD4AF7BA}"/>
              </a:ext>
            </a:extLst>
          </p:cNvPr>
          <p:cNvSpPr>
            <a:spLocks noGrp="1"/>
          </p:cNvSpPr>
          <p:nvPr>
            <p:ph type="pic" sz="quarter" idx="15"/>
          </p:nvPr>
        </p:nvSpPr>
        <p:spPr>
          <a:xfrm>
            <a:off x="1" y="-1"/>
            <a:ext cx="12192000" cy="6857999"/>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en-GB" noProof="0"/>
              <a:t>Click icon to add picture</a:t>
            </a:r>
          </a:p>
        </p:txBody>
      </p:sp>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F890AB12-9A7B-4CBC-BFB2-60F425C1D50C}"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en-GB" noProof="0" smtClean="0"/>
              <a:t>‹#›</a:t>
            </a:fld>
            <a:endParaRPr lang="en-GB" noProof="0"/>
          </a:p>
        </p:txBody>
      </p:sp>
      <p:sp>
        <p:nvSpPr>
          <p:cNvPr id="7" name="Title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3" y="339645"/>
            <a:ext cx="11369068" cy="1002552"/>
          </a:xfrm>
        </p:spPr>
        <p:txBody>
          <a:bodyPr lIns="0" rIns="0" rtlCol="0" anchor="b">
            <a:noAutofit/>
          </a:bodyPr>
          <a:lstStyle>
            <a:lvl1pPr algn="l">
              <a:defRPr sz="4500" b="0" i="0" cap="all" baseline="0">
                <a:solidFill>
                  <a:schemeClr val="bg1"/>
                </a:solidFill>
                <a:latin typeface="Sagona ExtraLight" panose="02020303050505020204" pitchFamily="18" charset="0"/>
              </a:defRPr>
            </a:lvl1pPr>
          </a:lstStyle>
          <a:p>
            <a:pPr rtl="0"/>
            <a:r>
              <a:rPr lang="en-GB" noProof="0"/>
              <a:t>TITLE GOE HERE</a:t>
            </a:r>
          </a:p>
        </p:txBody>
      </p:sp>
      <p:sp>
        <p:nvSpPr>
          <p:cNvPr id="11" name="Text Placeholder 10">
            <a:extLst>
              <a:ext uri="{FF2B5EF4-FFF2-40B4-BE49-F238E27FC236}">
                <a16:creationId xmlns:a16="http://schemas.microsoft.com/office/drawing/2014/main" id="{3D67D640-AB06-EE4B-868D-F46A30705F62}"/>
              </a:ext>
            </a:extLst>
          </p:cNvPr>
          <p:cNvSpPr>
            <a:spLocks noGrp="1"/>
          </p:cNvSpPr>
          <p:nvPr>
            <p:ph type="body" sz="quarter" idx="14"/>
          </p:nvPr>
        </p:nvSpPr>
        <p:spPr>
          <a:xfrm>
            <a:off x="392624" y="1507066"/>
            <a:ext cx="11369070" cy="4849283"/>
          </a:xfrm>
        </p:spPr>
        <p:txBody>
          <a:bodyPr lIns="0" rIns="0" rtlCol="0" anchor="t">
            <a:normAutofit/>
          </a:bodyPr>
          <a:lstStyle>
            <a:lvl1pPr marL="0" indent="0">
              <a:lnSpc>
                <a:spcPct val="100000"/>
              </a:lnSpc>
              <a:buNone/>
              <a:defRPr sz="1600">
                <a:solidFill>
                  <a:schemeClr val="bg1"/>
                </a:solidFill>
                <a:latin typeface="+mj-lt"/>
              </a:defRPr>
            </a:lvl1pPr>
            <a:lvl2pPr marL="457200" indent="0">
              <a:lnSpc>
                <a:spcPct val="100000"/>
              </a:lnSpc>
              <a:buNone/>
              <a:defRPr sz="1600">
                <a:solidFill>
                  <a:schemeClr val="bg1"/>
                </a:solidFill>
                <a:latin typeface="+mj-lt"/>
              </a:defRPr>
            </a:lvl2pPr>
            <a:lvl3pPr marL="914400" indent="0">
              <a:lnSpc>
                <a:spcPct val="100000"/>
              </a:lnSpc>
              <a:buNone/>
              <a:defRPr sz="1600">
                <a:solidFill>
                  <a:schemeClr val="bg1"/>
                </a:solidFill>
                <a:latin typeface="+mj-lt"/>
              </a:defRPr>
            </a:lvl3pPr>
            <a:lvl4pPr marL="1371600" indent="0">
              <a:lnSpc>
                <a:spcPct val="100000"/>
              </a:lnSpc>
              <a:buNone/>
              <a:defRPr sz="1600">
                <a:solidFill>
                  <a:schemeClr val="bg1"/>
                </a:solidFill>
                <a:latin typeface="+mj-lt"/>
              </a:defRPr>
            </a:lvl4pPr>
            <a:lvl5pPr marL="1828800" indent="0">
              <a:lnSpc>
                <a:spcPct val="100000"/>
              </a:lnSpc>
              <a:buNone/>
              <a:defRPr sz="1600">
                <a:solidFill>
                  <a:schemeClr val="bg1"/>
                </a:solidFill>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cxnSp>
        <p:nvCxnSpPr>
          <p:cNvPr id="13" name="Straight Connector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40B4699-8C04-D74B-BFAF-27221E81DEBB}"/>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38705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ivider Slide_2">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37D7B648-BE60-43F4-8E11-2AB267410D48}"/>
              </a:ext>
            </a:extLst>
          </p:cNvPr>
          <p:cNvSpPr>
            <a:spLocks noGrp="1"/>
          </p:cNvSpPr>
          <p:nvPr>
            <p:ph type="pic" sz="quarter" idx="10"/>
          </p:nvPr>
        </p:nvSpPr>
        <p:spPr>
          <a:xfrm>
            <a:off x="0" y="1215342"/>
            <a:ext cx="5822209" cy="4427316"/>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en-GB" noProof="0"/>
              <a:t>Click icon to add picture</a:t>
            </a:r>
          </a:p>
        </p:txBody>
      </p:sp>
      <p:sp>
        <p:nvSpPr>
          <p:cNvPr id="10" name="Text Placeholder 2">
            <a:extLst>
              <a:ext uri="{FF2B5EF4-FFF2-40B4-BE49-F238E27FC236}">
                <a16:creationId xmlns:a16="http://schemas.microsoft.com/office/drawing/2014/main" id="{01B97752-63E3-7E41-86AA-8084AC3E48D7}"/>
              </a:ext>
            </a:extLst>
          </p:cNvPr>
          <p:cNvSpPr>
            <a:spLocks noGrp="1"/>
          </p:cNvSpPr>
          <p:nvPr>
            <p:ph type="body" idx="13" hasCustomPrompt="1"/>
          </p:nvPr>
        </p:nvSpPr>
        <p:spPr>
          <a:xfrm>
            <a:off x="6487905" y="5286196"/>
            <a:ext cx="4179375" cy="356462"/>
          </a:xfrm>
        </p:spPr>
        <p:txBody>
          <a:bodyPr lIns="0" rIns="0" rtlCol="0">
            <a:normAutofit/>
          </a:bodyPr>
          <a:lstStyle>
            <a:lvl1pPr marL="0" indent="0" algn="r">
              <a:buNone/>
              <a:defRPr sz="1800" b="1" i="0" cap="all" spc="300" baseline="0">
                <a:solidFill>
                  <a:schemeClr val="tx1"/>
                </a:solidFill>
                <a:latin typeface="Speak Pro" panose="020B0504020101020102"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Subtitle goes here</a:t>
            </a:r>
          </a:p>
        </p:txBody>
      </p:sp>
      <p:sp>
        <p:nvSpPr>
          <p:cNvPr id="11" name="Title 1">
            <a:extLst>
              <a:ext uri="{FF2B5EF4-FFF2-40B4-BE49-F238E27FC236}">
                <a16:creationId xmlns:a16="http://schemas.microsoft.com/office/drawing/2014/main" id="{B45521CA-473D-274E-A252-50E49A3EFD16}"/>
              </a:ext>
            </a:extLst>
          </p:cNvPr>
          <p:cNvSpPr>
            <a:spLocks noGrp="1"/>
          </p:cNvSpPr>
          <p:nvPr>
            <p:ph type="ctrTitle"/>
          </p:nvPr>
        </p:nvSpPr>
        <p:spPr>
          <a:xfrm>
            <a:off x="6487905" y="2715790"/>
            <a:ext cx="4179376" cy="2387600"/>
          </a:xfrm>
        </p:spPr>
        <p:txBody>
          <a:bodyPr lIns="0" rIns="0" rtlCol="0" anchor="b">
            <a:normAutofit/>
          </a:bodyPr>
          <a:lstStyle>
            <a:lvl1pPr algn="r">
              <a:defRPr sz="4800" b="0" i="0" cap="all" baseline="0">
                <a:solidFill>
                  <a:schemeClr val="accent4">
                    <a:lumMod val="75000"/>
                  </a:schemeClr>
                </a:solidFill>
                <a:latin typeface="Sagona ExtraLight" panose="02020303050505020204" pitchFamily="18" charset="0"/>
              </a:defRPr>
            </a:lvl1pPr>
          </a:lstStyle>
          <a:p>
            <a:pPr rtl="0"/>
            <a:r>
              <a:rPr lang="en-GB" noProof="0"/>
              <a:t>Click to edit Master title style</a:t>
            </a:r>
          </a:p>
        </p:txBody>
      </p:sp>
      <p:cxnSp>
        <p:nvCxnSpPr>
          <p:cNvPr id="12" name="Straight Connector 11">
            <a:extLst>
              <a:ext uri="{FF2B5EF4-FFF2-40B4-BE49-F238E27FC236}">
                <a16:creationId xmlns:a16="http://schemas.microsoft.com/office/drawing/2014/main" id="{E71328B3-338C-BB43-A9F5-AACCE2E54E86}"/>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66953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ivider Slide_3">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37D7B648-BE60-43F4-8E11-2AB267410D48}"/>
              </a:ext>
            </a:extLst>
          </p:cNvPr>
          <p:cNvSpPr>
            <a:spLocks noGrp="1"/>
          </p:cNvSpPr>
          <p:nvPr>
            <p:ph type="pic" sz="quarter" idx="10"/>
          </p:nvPr>
        </p:nvSpPr>
        <p:spPr>
          <a:xfrm>
            <a:off x="0" y="1928264"/>
            <a:ext cx="5822209" cy="4427316"/>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en-GB" noProof="0"/>
              <a:t>Click icon to add picture</a:t>
            </a:r>
          </a:p>
        </p:txBody>
      </p:sp>
      <p:sp>
        <p:nvSpPr>
          <p:cNvPr id="10" name="Text Placeholder 2">
            <a:extLst>
              <a:ext uri="{FF2B5EF4-FFF2-40B4-BE49-F238E27FC236}">
                <a16:creationId xmlns:a16="http://schemas.microsoft.com/office/drawing/2014/main" id="{01B97752-63E3-7E41-86AA-8084AC3E48D7}"/>
              </a:ext>
            </a:extLst>
          </p:cNvPr>
          <p:cNvSpPr>
            <a:spLocks noGrp="1"/>
          </p:cNvSpPr>
          <p:nvPr>
            <p:ph type="body" idx="13" hasCustomPrompt="1"/>
          </p:nvPr>
        </p:nvSpPr>
        <p:spPr>
          <a:xfrm>
            <a:off x="6487905" y="4498670"/>
            <a:ext cx="4179375" cy="356462"/>
          </a:xfrm>
        </p:spPr>
        <p:txBody>
          <a:bodyPr lIns="0" rIns="0" rtlCol="0">
            <a:normAutofit/>
          </a:bodyPr>
          <a:lstStyle>
            <a:lvl1pPr marL="0" indent="0" algn="r">
              <a:buNone/>
              <a:defRPr sz="1800" b="1" i="0" cap="all" spc="300" baseline="0">
                <a:solidFill>
                  <a:schemeClr val="tx1"/>
                </a:solidFill>
                <a:latin typeface="Speak Pro" panose="020B0504020101020102"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Subtitle goes here</a:t>
            </a:r>
          </a:p>
        </p:txBody>
      </p:sp>
      <p:sp>
        <p:nvSpPr>
          <p:cNvPr id="11" name="Title 1">
            <a:extLst>
              <a:ext uri="{FF2B5EF4-FFF2-40B4-BE49-F238E27FC236}">
                <a16:creationId xmlns:a16="http://schemas.microsoft.com/office/drawing/2014/main" id="{B45521CA-473D-274E-A252-50E49A3EFD16}"/>
              </a:ext>
            </a:extLst>
          </p:cNvPr>
          <p:cNvSpPr>
            <a:spLocks noGrp="1"/>
          </p:cNvSpPr>
          <p:nvPr>
            <p:ph type="ctrTitle"/>
          </p:nvPr>
        </p:nvSpPr>
        <p:spPr>
          <a:xfrm>
            <a:off x="6487905" y="1928264"/>
            <a:ext cx="4179376" cy="2387600"/>
          </a:xfrm>
        </p:spPr>
        <p:txBody>
          <a:bodyPr lIns="0" rIns="0" rtlCol="0" anchor="b">
            <a:normAutofit/>
          </a:bodyPr>
          <a:lstStyle>
            <a:lvl1pPr algn="r">
              <a:defRPr sz="4800" b="0" i="0" cap="all" baseline="0">
                <a:solidFill>
                  <a:schemeClr val="accent4">
                    <a:lumMod val="75000"/>
                  </a:schemeClr>
                </a:solidFill>
                <a:latin typeface="Sagona ExtraLight" panose="02020303050505020204" pitchFamily="18" charset="0"/>
              </a:defRPr>
            </a:lvl1pPr>
          </a:lstStyle>
          <a:p>
            <a:pPr rtl="0"/>
            <a:r>
              <a:rPr lang="en-GB" noProof="0"/>
              <a:t>Click to edit Master title style</a:t>
            </a:r>
          </a:p>
        </p:txBody>
      </p:sp>
      <p:cxnSp>
        <p:nvCxnSpPr>
          <p:cNvPr id="7" name="Straight Connector 6">
            <a:extLst>
              <a:ext uri="{FF2B5EF4-FFF2-40B4-BE49-F238E27FC236}">
                <a16:creationId xmlns:a16="http://schemas.microsoft.com/office/drawing/2014/main" id="{E327254B-5501-7248-A89F-42912B5A8BD2}"/>
              </a:ext>
            </a:extLst>
          </p:cNvPr>
          <p:cNvCxnSpPr>
            <a:cxnSpLocks/>
          </p:cNvCxnSpPr>
          <p:nvPr userDrawn="1"/>
        </p:nvCxnSpPr>
        <p:spPr>
          <a:xfrm>
            <a:off x="0" y="1405468"/>
            <a:ext cx="1219200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70053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ivider Slide_5">
    <p:spTree>
      <p:nvGrpSpPr>
        <p:cNvPr id="1" name=""/>
        <p:cNvGrpSpPr/>
        <p:nvPr/>
      </p:nvGrpSpPr>
      <p:grpSpPr>
        <a:xfrm>
          <a:off x="0" y="0"/>
          <a:ext cx="0" cy="0"/>
          <a:chOff x="0" y="0"/>
          <a:chExt cx="0" cy="0"/>
        </a:xfrm>
      </p:grpSpPr>
      <p:pic>
        <p:nvPicPr>
          <p:cNvPr id="7" name="Picture Placeholder 21" descr="Woman on tablet ">
            <a:extLst>
              <a:ext uri="{FF2B5EF4-FFF2-40B4-BE49-F238E27FC236}">
                <a16:creationId xmlns:a16="http://schemas.microsoft.com/office/drawing/2014/main" id="{79F82B97-E9C9-C740-AE3A-A0BB4822DD8F}"/>
              </a:ext>
            </a:extLst>
          </p:cNvPr>
          <p:cNvPicPr>
            <a:picLocks noChangeAspect="1"/>
          </p:cNvPicPr>
          <p:nvPr userDrawn="1"/>
        </p:nvPicPr>
        <p:blipFill rotWithShape="1">
          <a:blip r:embed="rId2" cstate="screen">
            <a:alphaModFix amt="35000"/>
            <a:extLst>
              <a:ext uri="{28A0092B-C50C-407E-A947-70E740481C1C}">
                <a14:useLocalDpi xmlns:a14="http://schemas.microsoft.com/office/drawing/2010/main"/>
              </a:ext>
            </a:extLst>
          </a:blip>
          <a:srcRect/>
          <a:stretch/>
        </p:blipFill>
        <p:spPr>
          <a:xfrm>
            <a:off x="0" y="0"/>
            <a:ext cx="12192001" cy="6858000"/>
          </a:xfrm>
          <a:prstGeom prst="rect">
            <a:avLst/>
          </a:prstGeom>
          <a:solidFill>
            <a:schemeClr val="tx1"/>
          </a:solidFill>
        </p:spPr>
      </p:pic>
      <p:sp>
        <p:nvSpPr>
          <p:cNvPr id="6" name="Picture Placeholder 5">
            <a:extLst>
              <a:ext uri="{FF2B5EF4-FFF2-40B4-BE49-F238E27FC236}">
                <a16:creationId xmlns:a16="http://schemas.microsoft.com/office/drawing/2014/main" id="{37D7B648-BE60-43F4-8E11-2AB267410D48}"/>
              </a:ext>
            </a:extLst>
          </p:cNvPr>
          <p:cNvSpPr>
            <a:spLocks noGrp="1"/>
          </p:cNvSpPr>
          <p:nvPr>
            <p:ph type="pic" sz="quarter" idx="10"/>
          </p:nvPr>
        </p:nvSpPr>
        <p:spPr>
          <a:xfrm>
            <a:off x="1" y="-1"/>
            <a:ext cx="12192000" cy="6857999"/>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en-GB" noProof="0"/>
              <a:t>Click icon to add picture</a:t>
            </a:r>
          </a:p>
        </p:txBody>
      </p:sp>
      <p:sp>
        <p:nvSpPr>
          <p:cNvPr id="4" name="Text Placeholder 2">
            <a:extLst>
              <a:ext uri="{FF2B5EF4-FFF2-40B4-BE49-F238E27FC236}">
                <a16:creationId xmlns:a16="http://schemas.microsoft.com/office/drawing/2014/main" id="{01662FCA-743F-AC4A-B6AC-269A9A26ECF8}"/>
              </a:ext>
            </a:extLst>
          </p:cNvPr>
          <p:cNvSpPr>
            <a:spLocks noGrp="1"/>
          </p:cNvSpPr>
          <p:nvPr>
            <p:ph type="body" idx="13" hasCustomPrompt="1"/>
          </p:nvPr>
        </p:nvSpPr>
        <p:spPr>
          <a:xfrm>
            <a:off x="1524000" y="5286196"/>
            <a:ext cx="4179375" cy="356462"/>
          </a:xfrm>
        </p:spPr>
        <p:txBody>
          <a:bodyPr lIns="0" rIns="0" rtlCol="0">
            <a:normAutofit/>
          </a:bodyPr>
          <a:lstStyle>
            <a:lvl1pPr marL="0" indent="0">
              <a:buNone/>
              <a:defRPr sz="1800" b="1" i="0" cap="all" spc="300" baseline="0">
                <a:solidFill>
                  <a:schemeClr val="bg1"/>
                </a:solidFill>
                <a:latin typeface="Speak Pro" panose="020B0504020101020102"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Subtitle goes here</a:t>
            </a:r>
          </a:p>
        </p:txBody>
      </p:sp>
      <p:sp>
        <p:nvSpPr>
          <p:cNvPr id="5" name="Title 1">
            <a:extLst>
              <a:ext uri="{FF2B5EF4-FFF2-40B4-BE49-F238E27FC236}">
                <a16:creationId xmlns:a16="http://schemas.microsoft.com/office/drawing/2014/main" id="{BBC2EA4E-1692-1548-A245-3DC65B856DEB}"/>
              </a:ext>
            </a:extLst>
          </p:cNvPr>
          <p:cNvSpPr>
            <a:spLocks noGrp="1"/>
          </p:cNvSpPr>
          <p:nvPr>
            <p:ph type="ctrTitle"/>
          </p:nvPr>
        </p:nvSpPr>
        <p:spPr>
          <a:xfrm>
            <a:off x="1524000" y="2715790"/>
            <a:ext cx="4179376" cy="2387600"/>
          </a:xfrm>
        </p:spPr>
        <p:txBody>
          <a:bodyPr lIns="0" rIns="0" rtlCol="0" anchor="b">
            <a:normAutofit/>
          </a:bodyPr>
          <a:lstStyle>
            <a:lvl1pPr algn="l">
              <a:defRPr sz="4800" b="0" i="0" cap="all" baseline="0">
                <a:solidFill>
                  <a:schemeClr val="bg1"/>
                </a:solidFill>
                <a:latin typeface="Sagona ExtraLight" panose="02020303050505020204" pitchFamily="18" charset="0"/>
              </a:defRPr>
            </a:lvl1pPr>
          </a:lstStyle>
          <a:p>
            <a:pPr rtl="0"/>
            <a:r>
              <a:rPr lang="en-GB" noProof="0"/>
              <a:t>Click to edit Master title style</a:t>
            </a:r>
          </a:p>
        </p:txBody>
      </p:sp>
      <p:cxnSp>
        <p:nvCxnSpPr>
          <p:cNvPr id="9" name="Straight Connector 8">
            <a:extLst>
              <a:ext uri="{FF2B5EF4-FFF2-40B4-BE49-F238E27FC236}">
                <a16:creationId xmlns:a16="http://schemas.microsoft.com/office/drawing/2014/main" id="{4A57CAA2-2658-B441-A787-4B54C65D3BF1}"/>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12387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w/Caption_2">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0" y="3482977"/>
            <a:ext cx="10668000" cy="3375025"/>
          </a:xfrm>
          <a:prstGeom prst="rect">
            <a:avLst/>
          </a:prstGeom>
          <a:solidFill>
            <a:schemeClr val="accent4">
              <a:lumMod val="50000"/>
            </a:schemeClr>
          </a:solidFill>
        </p:spPr>
        <p:txBody>
          <a:bodyPr rtlCol="0"/>
          <a:lstStyle/>
          <a:p>
            <a:pPr rtl="0"/>
            <a:r>
              <a:rPr lang="en-GB" noProof="0"/>
              <a:t>Click icon to add picture</a:t>
            </a:r>
          </a:p>
        </p:txBody>
      </p:sp>
      <p:sp>
        <p:nvSpPr>
          <p:cNvPr id="6" name="Text Placeholder 2">
            <a:extLst>
              <a:ext uri="{FF2B5EF4-FFF2-40B4-BE49-F238E27FC236}">
                <a16:creationId xmlns:a16="http://schemas.microsoft.com/office/drawing/2014/main" id="{5832AA92-D0AC-8247-A360-19A5932C4E36}"/>
              </a:ext>
            </a:extLst>
          </p:cNvPr>
          <p:cNvSpPr>
            <a:spLocks noGrp="1"/>
          </p:cNvSpPr>
          <p:nvPr>
            <p:ph idx="1"/>
          </p:nvPr>
        </p:nvSpPr>
        <p:spPr>
          <a:xfrm>
            <a:off x="5635662" y="339644"/>
            <a:ext cx="5014993" cy="2806511"/>
          </a:xfrm>
          <a:prstGeom prst="rect">
            <a:avLst/>
          </a:prstGeom>
        </p:spPr>
        <p:txBody>
          <a:bodyPr vert="horz" lIns="91440" tIns="45720" rIns="91440" bIns="45720" rtlCol="0" anchor="ctr">
            <a:normAutofit/>
          </a:bodyPr>
          <a:lstStyle>
            <a:lvl1pPr algn="l">
              <a:defRPr sz="1600">
                <a:latin typeface="+mj-lt"/>
              </a:defRPr>
            </a:lvl1pPr>
            <a:lvl2pPr algn="l">
              <a:defRPr sz="1600">
                <a:latin typeface="+mj-lt"/>
              </a:defRPr>
            </a:lvl2pPr>
            <a:lvl3pPr algn="l">
              <a:defRPr sz="1600">
                <a:latin typeface="+mj-lt"/>
              </a:defRPr>
            </a:lvl3pPr>
            <a:lvl4pPr algn="l">
              <a:defRPr sz="1600">
                <a:latin typeface="+mj-lt"/>
              </a:defRPr>
            </a:lvl4pPr>
            <a:lvl5pPr algn="l">
              <a:defRPr sz="1600">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8" name="Title 1">
            <a:extLst>
              <a:ext uri="{FF2B5EF4-FFF2-40B4-BE49-F238E27FC236}">
                <a16:creationId xmlns:a16="http://schemas.microsoft.com/office/drawing/2014/main" id="{E3AD9F76-09D6-0D4E-99ED-D9391C974AD2}"/>
              </a:ext>
            </a:extLst>
          </p:cNvPr>
          <p:cNvSpPr>
            <a:spLocks noGrp="1"/>
          </p:cNvSpPr>
          <p:nvPr>
            <p:ph type="ctrTitle"/>
          </p:nvPr>
        </p:nvSpPr>
        <p:spPr>
          <a:xfrm>
            <a:off x="820856" y="339644"/>
            <a:ext cx="4179376" cy="2806512"/>
          </a:xfrm>
        </p:spPr>
        <p:txBody>
          <a:bodyPr lIns="0" rIns="0" rtlCol="0" anchor="ctr">
            <a:normAutofit/>
          </a:bodyPr>
          <a:lstStyle>
            <a:lvl1pPr algn="l">
              <a:defRPr sz="4800" b="0" i="0" cap="all" baseline="0">
                <a:solidFill>
                  <a:schemeClr val="accent4">
                    <a:lumMod val="75000"/>
                  </a:schemeClr>
                </a:solidFill>
                <a:latin typeface="Sagona ExtraLight" panose="02020303050505020204" pitchFamily="18" charset="0"/>
              </a:defRPr>
            </a:lvl1pPr>
          </a:lstStyle>
          <a:p>
            <a:pPr rtl="0"/>
            <a:r>
              <a:rPr lang="en-GB" noProof="0"/>
              <a:t>Click to edit Master title style</a:t>
            </a:r>
          </a:p>
        </p:txBody>
      </p:sp>
      <p:cxnSp>
        <p:nvCxnSpPr>
          <p:cNvPr id="11" name="Straight Connector 10">
            <a:extLst>
              <a:ext uri="{FF2B5EF4-FFF2-40B4-BE49-F238E27FC236}">
                <a16:creationId xmlns:a16="http://schemas.microsoft.com/office/drawing/2014/main" id="{4C8C2B99-ED08-1F48-BE5D-40E40D09C7B7}"/>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8875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Caption_3">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608843" y="3482977"/>
            <a:ext cx="10961177" cy="3375025"/>
          </a:xfrm>
          <a:prstGeom prst="rect">
            <a:avLst/>
          </a:prstGeom>
          <a:solidFill>
            <a:schemeClr val="accent4">
              <a:lumMod val="50000"/>
            </a:schemeClr>
          </a:solidFill>
        </p:spPr>
        <p:txBody>
          <a:bodyPr rtlCol="0"/>
          <a:lstStyle/>
          <a:p>
            <a:pPr rtl="0"/>
            <a:r>
              <a:rPr lang="en-GB" noProof="0"/>
              <a:t>Click icon to add picture</a:t>
            </a:r>
          </a:p>
        </p:txBody>
      </p:sp>
      <p:cxnSp>
        <p:nvCxnSpPr>
          <p:cNvPr id="10" name="Straight Connector 9">
            <a:extLst>
              <a:ext uri="{FF2B5EF4-FFF2-40B4-BE49-F238E27FC236}">
                <a16:creationId xmlns:a16="http://schemas.microsoft.com/office/drawing/2014/main" id="{79B33817-49F3-B440-A271-466603AE1964}"/>
              </a:ext>
            </a:extLst>
          </p:cNvPr>
          <p:cNvCxnSpPr>
            <a:cxnSpLocks/>
          </p:cNvCxnSpPr>
          <p:nvPr userDrawn="1"/>
        </p:nvCxnSpPr>
        <p:spPr>
          <a:xfrm>
            <a:off x="0" y="421214"/>
            <a:ext cx="1219200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2" name="Text Placeholder 2">
            <a:extLst>
              <a:ext uri="{FF2B5EF4-FFF2-40B4-BE49-F238E27FC236}">
                <a16:creationId xmlns:a16="http://schemas.microsoft.com/office/drawing/2014/main" id="{8576316B-7498-2E42-9B52-88BF1C9DF40C}"/>
              </a:ext>
            </a:extLst>
          </p:cNvPr>
          <p:cNvSpPr>
            <a:spLocks noGrp="1"/>
          </p:cNvSpPr>
          <p:nvPr>
            <p:ph idx="1"/>
          </p:nvPr>
        </p:nvSpPr>
        <p:spPr>
          <a:xfrm>
            <a:off x="5567465" y="568512"/>
            <a:ext cx="6002556" cy="2806511"/>
          </a:xfrm>
          <a:prstGeom prst="rect">
            <a:avLst/>
          </a:prstGeom>
        </p:spPr>
        <p:txBody>
          <a:bodyPr vert="horz" lIns="91440" tIns="45720" rIns="91440" bIns="45720" rtlCol="0" anchor="ctr">
            <a:normAutofit/>
          </a:bodyPr>
          <a:lstStyle>
            <a:lvl1pPr algn="l">
              <a:defRPr sz="1600">
                <a:latin typeface="+mj-lt"/>
              </a:defRPr>
            </a:lvl1pPr>
            <a:lvl2pPr algn="l">
              <a:defRPr sz="1600">
                <a:latin typeface="+mj-lt"/>
              </a:defRPr>
            </a:lvl2pPr>
            <a:lvl3pPr algn="l">
              <a:defRPr sz="1600">
                <a:latin typeface="+mj-lt"/>
              </a:defRPr>
            </a:lvl3pPr>
            <a:lvl4pPr algn="l">
              <a:defRPr sz="1600">
                <a:latin typeface="+mj-lt"/>
              </a:defRPr>
            </a:lvl4pPr>
            <a:lvl5pPr algn="l">
              <a:defRPr sz="1600">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3" name="Title 1">
            <a:extLst>
              <a:ext uri="{FF2B5EF4-FFF2-40B4-BE49-F238E27FC236}">
                <a16:creationId xmlns:a16="http://schemas.microsoft.com/office/drawing/2014/main" id="{451775DA-49A0-2F4D-9F21-5D20DA6BA9B6}"/>
              </a:ext>
            </a:extLst>
          </p:cNvPr>
          <p:cNvSpPr>
            <a:spLocks noGrp="1"/>
          </p:cNvSpPr>
          <p:nvPr>
            <p:ph type="ctrTitle"/>
          </p:nvPr>
        </p:nvSpPr>
        <p:spPr>
          <a:xfrm>
            <a:off x="608844" y="568512"/>
            <a:ext cx="4179376" cy="2806512"/>
          </a:xfrm>
        </p:spPr>
        <p:txBody>
          <a:bodyPr lIns="0" rIns="0" rtlCol="0" anchor="ctr">
            <a:normAutofit/>
          </a:bodyPr>
          <a:lstStyle>
            <a:lvl1pPr algn="l">
              <a:defRPr sz="4800" b="0" i="0" cap="all" baseline="0">
                <a:solidFill>
                  <a:schemeClr val="accent4">
                    <a:lumMod val="75000"/>
                  </a:schemeClr>
                </a:solidFill>
                <a:latin typeface="Sagona ExtraLight" panose="02020303050505020204" pitchFamily="18" charset="0"/>
              </a:defRPr>
            </a:lvl1pPr>
          </a:lstStyle>
          <a:p>
            <a:pPr rtl="0"/>
            <a:r>
              <a:rPr lang="en-GB" noProof="0"/>
              <a:t>Click to edit Master title style</a:t>
            </a:r>
          </a:p>
        </p:txBody>
      </p:sp>
    </p:spTree>
    <p:extLst>
      <p:ext uri="{BB962C8B-B14F-4D97-AF65-F5344CB8AC3E}">
        <p14:creationId xmlns:p14="http://schemas.microsoft.com/office/powerpoint/2010/main" val="14964562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w/Caption_4">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0" y="3482977"/>
            <a:ext cx="12192000" cy="3375025"/>
          </a:xfrm>
          <a:prstGeom prst="rect">
            <a:avLst/>
          </a:prstGeom>
          <a:solidFill>
            <a:schemeClr val="accent4">
              <a:lumMod val="50000"/>
            </a:schemeClr>
          </a:solidFill>
        </p:spPr>
        <p:txBody>
          <a:bodyPr rtlCol="0"/>
          <a:lstStyle/>
          <a:p>
            <a:pPr rtl="0"/>
            <a:r>
              <a:rPr lang="en-GB" noProof="0"/>
              <a:t>Click icon to add picture</a:t>
            </a:r>
          </a:p>
        </p:txBody>
      </p:sp>
      <p:cxnSp>
        <p:nvCxnSpPr>
          <p:cNvPr id="5" name="Straight Connector 4">
            <a:extLst>
              <a:ext uri="{FF2B5EF4-FFF2-40B4-BE49-F238E27FC236}">
                <a16:creationId xmlns:a16="http://schemas.microsoft.com/office/drawing/2014/main" id="{40C0F668-C1BA-A349-A542-9E54E73E8178}"/>
              </a:ext>
            </a:extLst>
          </p:cNvPr>
          <p:cNvCxnSpPr>
            <a:cxnSpLocks/>
          </p:cNvCxnSpPr>
          <p:nvPr userDrawn="1"/>
        </p:nvCxnSpPr>
        <p:spPr>
          <a:xfrm>
            <a:off x="4961621" y="339644"/>
            <a:ext cx="0" cy="2806512"/>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6" name="Text Placeholder 2">
            <a:extLst>
              <a:ext uri="{FF2B5EF4-FFF2-40B4-BE49-F238E27FC236}">
                <a16:creationId xmlns:a16="http://schemas.microsoft.com/office/drawing/2014/main" id="{5832AA92-D0AC-8247-A360-19A5932C4E36}"/>
              </a:ext>
            </a:extLst>
          </p:cNvPr>
          <p:cNvSpPr>
            <a:spLocks noGrp="1"/>
          </p:cNvSpPr>
          <p:nvPr>
            <p:ph idx="1"/>
          </p:nvPr>
        </p:nvSpPr>
        <p:spPr>
          <a:xfrm>
            <a:off x="5351244" y="339644"/>
            <a:ext cx="6002556" cy="2806511"/>
          </a:xfrm>
          <a:prstGeom prst="rect">
            <a:avLst/>
          </a:prstGeom>
        </p:spPr>
        <p:txBody>
          <a:bodyPr vert="horz" lIns="91440" tIns="45720" rIns="91440" bIns="45720" rtlCol="0" anchor="ctr">
            <a:normAutofit/>
          </a:bodyPr>
          <a:lstStyle>
            <a:lvl1pPr algn="l">
              <a:defRPr sz="1600">
                <a:latin typeface="+mj-lt"/>
              </a:defRPr>
            </a:lvl1pPr>
            <a:lvl2pPr algn="l">
              <a:defRPr sz="1600">
                <a:latin typeface="+mj-lt"/>
              </a:defRPr>
            </a:lvl2pPr>
            <a:lvl3pPr algn="l">
              <a:defRPr sz="1600">
                <a:latin typeface="+mj-lt"/>
              </a:defRPr>
            </a:lvl3pPr>
            <a:lvl4pPr algn="l">
              <a:defRPr sz="1600">
                <a:latin typeface="+mj-lt"/>
              </a:defRPr>
            </a:lvl4pPr>
            <a:lvl5pPr algn="l">
              <a:defRPr sz="1600">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8" name="Title 1">
            <a:extLst>
              <a:ext uri="{FF2B5EF4-FFF2-40B4-BE49-F238E27FC236}">
                <a16:creationId xmlns:a16="http://schemas.microsoft.com/office/drawing/2014/main" id="{E3AD9F76-09D6-0D4E-99ED-D9391C974AD2}"/>
              </a:ext>
            </a:extLst>
          </p:cNvPr>
          <p:cNvSpPr>
            <a:spLocks noGrp="1"/>
          </p:cNvSpPr>
          <p:nvPr>
            <p:ph type="ctrTitle"/>
          </p:nvPr>
        </p:nvSpPr>
        <p:spPr>
          <a:xfrm>
            <a:off x="392623" y="339644"/>
            <a:ext cx="4179376" cy="2806512"/>
          </a:xfrm>
        </p:spPr>
        <p:txBody>
          <a:bodyPr lIns="0" rIns="0" rtlCol="0" anchor="ctr">
            <a:normAutofit/>
          </a:bodyPr>
          <a:lstStyle>
            <a:lvl1pPr algn="l">
              <a:defRPr sz="4800" b="0" i="0" cap="all" baseline="0">
                <a:solidFill>
                  <a:schemeClr val="accent4">
                    <a:lumMod val="75000"/>
                  </a:schemeClr>
                </a:solidFill>
                <a:latin typeface="Sagona ExtraLight" panose="02020303050505020204" pitchFamily="18" charset="0"/>
              </a:defRPr>
            </a:lvl1pPr>
          </a:lstStyle>
          <a:p>
            <a:pPr rtl="0"/>
            <a:r>
              <a:rPr lang="en-GB" noProof="0"/>
              <a:t>Click to edit Master title style</a:t>
            </a:r>
          </a:p>
        </p:txBody>
      </p:sp>
    </p:spTree>
    <p:extLst>
      <p:ext uri="{BB962C8B-B14F-4D97-AF65-F5344CB8AC3E}">
        <p14:creationId xmlns:p14="http://schemas.microsoft.com/office/powerpoint/2010/main" val="78032671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w/Caption_5">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0" y="3482977"/>
            <a:ext cx="12192000" cy="3375025"/>
          </a:xfrm>
          <a:prstGeom prst="rect">
            <a:avLst/>
          </a:prstGeom>
          <a:solidFill>
            <a:schemeClr val="accent4">
              <a:lumMod val="50000"/>
            </a:schemeClr>
          </a:solidFill>
        </p:spPr>
        <p:txBody>
          <a:bodyPr rtlCol="0"/>
          <a:lstStyle/>
          <a:p>
            <a:pPr rtl="0"/>
            <a:r>
              <a:rPr lang="en-GB" noProof="0"/>
              <a:t>Click icon to add picture</a:t>
            </a:r>
          </a:p>
        </p:txBody>
      </p:sp>
      <p:sp>
        <p:nvSpPr>
          <p:cNvPr id="6" name="Text Placeholder 2">
            <a:extLst>
              <a:ext uri="{FF2B5EF4-FFF2-40B4-BE49-F238E27FC236}">
                <a16:creationId xmlns:a16="http://schemas.microsoft.com/office/drawing/2014/main" id="{5832AA92-D0AC-8247-A360-19A5932C4E36}"/>
              </a:ext>
            </a:extLst>
          </p:cNvPr>
          <p:cNvSpPr>
            <a:spLocks noGrp="1"/>
          </p:cNvSpPr>
          <p:nvPr>
            <p:ph idx="1"/>
          </p:nvPr>
        </p:nvSpPr>
        <p:spPr>
          <a:xfrm>
            <a:off x="5351244" y="568512"/>
            <a:ext cx="6002556" cy="2806511"/>
          </a:xfrm>
          <a:prstGeom prst="rect">
            <a:avLst/>
          </a:prstGeom>
        </p:spPr>
        <p:txBody>
          <a:bodyPr vert="horz" lIns="91440" tIns="45720" rIns="91440" bIns="45720" rtlCol="0" anchor="ctr">
            <a:normAutofit/>
          </a:bodyPr>
          <a:lstStyle>
            <a:lvl1pPr algn="l">
              <a:defRPr sz="1600">
                <a:latin typeface="+mj-lt"/>
              </a:defRPr>
            </a:lvl1pPr>
            <a:lvl2pPr algn="l">
              <a:defRPr sz="1600">
                <a:latin typeface="+mj-lt"/>
              </a:defRPr>
            </a:lvl2pPr>
            <a:lvl3pPr algn="l">
              <a:defRPr sz="1600">
                <a:latin typeface="+mj-lt"/>
              </a:defRPr>
            </a:lvl3pPr>
            <a:lvl4pPr algn="l">
              <a:defRPr sz="1600">
                <a:latin typeface="+mj-lt"/>
              </a:defRPr>
            </a:lvl4pPr>
            <a:lvl5pPr algn="l">
              <a:defRPr sz="1600">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8" name="Title 1">
            <a:extLst>
              <a:ext uri="{FF2B5EF4-FFF2-40B4-BE49-F238E27FC236}">
                <a16:creationId xmlns:a16="http://schemas.microsoft.com/office/drawing/2014/main" id="{E3AD9F76-09D6-0D4E-99ED-D9391C974AD2}"/>
              </a:ext>
            </a:extLst>
          </p:cNvPr>
          <p:cNvSpPr>
            <a:spLocks noGrp="1"/>
          </p:cNvSpPr>
          <p:nvPr>
            <p:ph type="ctrTitle"/>
          </p:nvPr>
        </p:nvSpPr>
        <p:spPr>
          <a:xfrm>
            <a:off x="392623" y="568512"/>
            <a:ext cx="4179376" cy="2806512"/>
          </a:xfrm>
        </p:spPr>
        <p:txBody>
          <a:bodyPr lIns="0" rIns="0" rtlCol="0" anchor="ctr">
            <a:normAutofit/>
          </a:bodyPr>
          <a:lstStyle>
            <a:lvl1pPr algn="l">
              <a:defRPr sz="4800" b="0" i="0" cap="all" baseline="0">
                <a:solidFill>
                  <a:schemeClr val="accent4">
                    <a:lumMod val="75000"/>
                  </a:schemeClr>
                </a:solidFill>
                <a:latin typeface="Sagona ExtraLight" panose="02020303050505020204" pitchFamily="18" charset="0"/>
              </a:defRPr>
            </a:lvl1pPr>
          </a:lstStyle>
          <a:p>
            <a:pPr rtl="0"/>
            <a:r>
              <a:rPr lang="en-GB" noProof="0"/>
              <a:t>Click to edit Master title style</a:t>
            </a:r>
          </a:p>
        </p:txBody>
      </p:sp>
      <p:cxnSp>
        <p:nvCxnSpPr>
          <p:cNvPr id="15" name="Straight Connector 14">
            <a:extLst>
              <a:ext uri="{FF2B5EF4-FFF2-40B4-BE49-F238E27FC236}">
                <a16:creationId xmlns:a16="http://schemas.microsoft.com/office/drawing/2014/main" id="{16414763-7D4F-994A-AAA9-7DC46C19D816}"/>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67065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mparison_2">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C6D5678C-FCEF-426B-BD1B-4B3EB8BB6128}"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en-GB" noProof="0" smtClean="0"/>
              <a:t>‹#›</a:t>
            </a:fld>
            <a:endParaRPr lang="en-GB" noProof="0"/>
          </a:p>
        </p:txBody>
      </p:sp>
      <p:sp>
        <p:nvSpPr>
          <p:cNvPr id="7" name="Title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3" y="339645"/>
            <a:ext cx="10134369" cy="1002552"/>
          </a:xfrm>
        </p:spPr>
        <p:txBody>
          <a:bodyPr lIns="0" rIns="0" rtlCol="0" anchor="b">
            <a:noAutofit/>
          </a:bodyPr>
          <a:lstStyle>
            <a:lvl1pPr algn="l">
              <a:defRPr sz="4500" b="0" i="0" cap="all" baseline="0">
                <a:solidFill>
                  <a:schemeClr val="accent4">
                    <a:lumMod val="75000"/>
                  </a:schemeClr>
                </a:solidFill>
                <a:latin typeface="Sagona ExtraLight" panose="02020303050505020204" pitchFamily="18" charset="0"/>
              </a:defRPr>
            </a:lvl1pPr>
          </a:lstStyle>
          <a:p>
            <a:pPr rtl="0"/>
            <a:r>
              <a:rPr lang="en-GB" noProof="0"/>
              <a:t>TITLE GOE HERE</a:t>
            </a:r>
          </a:p>
        </p:txBody>
      </p:sp>
      <p:cxnSp>
        <p:nvCxnSpPr>
          <p:cNvPr id="13" name="Straight Connector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0" name="Content Placeholder 2">
            <a:extLst>
              <a:ext uri="{FF2B5EF4-FFF2-40B4-BE49-F238E27FC236}">
                <a16:creationId xmlns:a16="http://schemas.microsoft.com/office/drawing/2014/main" id="{11B2D7F8-9505-6148-BEA2-27C4290FF6E2}"/>
              </a:ext>
            </a:extLst>
          </p:cNvPr>
          <p:cNvSpPr>
            <a:spLocks noGrp="1"/>
          </p:cNvSpPr>
          <p:nvPr>
            <p:ph sz="half" idx="1"/>
          </p:nvPr>
        </p:nvSpPr>
        <p:spPr>
          <a:xfrm>
            <a:off x="392623" y="2330824"/>
            <a:ext cx="4693727" cy="3846139"/>
          </a:xfrm>
        </p:spPr>
        <p:txBody>
          <a:bodyPr rtlCol="0">
            <a:normAutofit/>
          </a:bodyPr>
          <a:lstStyle>
            <a:lvl1pPr>
              <a:lnSpc>
                <a:spcPct val="100000"/>
              </a:lnSpc>
              <a:defRPr sz="1600">
                <a:latin typeface="+mj-lt"/>
                <a:cs typeface="Calibri" panose="020F0502020204030204" pitchFamily="34" charset="0"/>
              </a:defRPr>
            </a:lvl1pPr>
            <a:lvl2pPr>
              <a:lnSpc>
                <a:spcPct val="100000"/>
              </a:lnSpc>
              <a:defRPr sz="1600">
                <a:latin typeface="+mj-lt"/>
                <a:cs typeface="Calibri" panose="020F0502020204030204" pitchFamily="34" charset="0"/>
              </a:defRPr>
            </a:lvl2pPr>
            <a:lvl3pPr>
              <a:lnSpc>
                <a:spcPct val="100000"/>
              </a:lnSpc>
              <a:defRPr sz="1600">
                <a:latin typeface="+mj-lt"/>
                <a:cs typeface="Calibri" panose="020F0502020204030204" pitchFamily="34" charset="0"/>
              </a:defRPr>
            </a:lvl3pPr>
            <a:lvl4pPr>
              <a:lnSpc>
                <a:spcPct val="100000"/>
              </a:lnSpc>
              <a:defRPr sz="1600">
                <a:latin typeface="+mj-lt"/>
                <a:cs typeface="Calibri" panose="020F0502020204030204" pitchFamily="34" charset="0"/>
              </a:defRPr>
            </a:lvl4pPr>
            <a:lvl5pPr>
              <a:lnSpc>
                <a:spcPct val="100000"/>
              </a:lnSpc>
              <a:defRPr sz="1600">
                <a:latin typeface="+mj-lt"/>
                <a:cs typeface="Calibri" panose="020F0502020204030204" pitchFamily="34" charset="0"/>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2" name="Content Placeholder 3">
            <a:extLst>
              <a:ext uri="{FF2B5EF4-FFF2-40B4-BE49-F238E27FC236}">
                <a16:creationId xmlns:a16="http://schemas.microsoft.com/office/drawing/2014/main" id="{A9ADB053-F5D5-D34D-B6E3-A8AB7297F1F9}"/>
              </a:ext>
            </a:extLst>
          </p:cNvPr>
          <p:cNvSpPr>
            <a:spLocks noGrp="1"/>
          </p:cNvSpPr>
          <p:nvPr>
            <p:ph sz="half" idx="2"/>
          </p:nvPr>
        </p:nvSpPr>
        <p:spPr>
          <a:xfrm>
            <a:off x="5833265" y="2330824"/>
            <a:ext cx="4693727" cy="3846139"/>
          </a:xfrm>
        </p:spPr>
        <p:txBody>
          <a:bodyPr rtlCol="0">
            <a:normAutofit/>
          </a:bodyPr>
          <a:lstStyle>
            <a:lvl1pPr>
              <a:lnSpc>
                <a:spcPct val="100000"/>
              </a:lnSpc>
              <a:defRPr sz="1600">
                <a:latin typeface="+mj-lt"/>
                <a:cs typeface="Calibri" panose="020F0502020204030204" pitchFamily="34" charset="0"/>
              </a:defRPr>
            </a:lvl1pPr>
            <a:lvl2pPr>
              <a:lnSpc>
                <a:spcPct val="100000"/>
              </a:lnSpc>
              <a:defRPr sz="1600">
                <a:latin typeface="+mj-lt"/>
                <a:cs typeface="Calibri" panose="020F0502020204030204" pitchFamily="34" charset="0"/>
              </a:defRPr>
            </a:lvl2pPr>
            <a:lvl3pPr>
              <a:lnSpc>
                <a:spcPct val="100000"/>
              </a:lnSpc>
              <a:defRPr sz="1600">
                <a:latin typeface="+mj-lt"/>
                <a:cs typeface="Calibri" panose="020F0502020204030204" pitchFamily="34" charset="0"/>
              </a:defRPr>
            </a:lvl3pPr>
            <a:lvl4pPr>
              <a:lnSpc>
                <a:spcPct val="100000"/>
              </a:lnSpc>
              <a:defRPr sz="1600">
                <a:latin typeface="+mj-lt"/>
                <a:cs typeface="Calibri" panose="020F0502020204030204" pitchFamily="34" charset="0"/>
              </a:defRPr>
            </a:lvl4pPr>
            <a:lvl5pPr>
              <a:lnSpc>
                <a:spcPct val="100000"/>
              </a:lnSpc>
              <a:defRPr sz="1600">
                <a:latin typeface="+mj-lt"/>
                <a:cs typeface="Calibri" panose="020F0502020204030204" pitchFamily="34" charset="0"/>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4" name="Text Placeholder 2">
            <a:extLst>
              <a:ext uri="{FF2B5EF4-FFF2-40B4-BE49-F238E27FC236}">
                <a16:creationId xmlns:a16="http://schemas.microsoft.com/office/drawing/2014/main" id="{B75E12F7-C53F-EB47-8D86-3CE7D6B2A8FB}"/>
              </a:ext>
            </a:extLst>
          </p:cNvPr>
          <p:cNvSpPr>
            <a:spLocks noGrp="1"/>
          </p:cNvSpPr>
          <p:nvPr>
            <p:ph type="body" idx="13"/>
          </p:nvPr>
        </p:nvSpPr>
        <p:spPr>
          <a:xfrm>
            <a:off x="392624" y="1468740"/>
            <a:ext cx="4672156" cy="823912"/>
          </a:xfrm>
        </p:spPr>
        <p:txBody>
          <a:bodyPr rtlCol="0" anchor="b">
            <a:normAutofit/>
          </a:bodyPr>
          <a:lstStyle>
            <a:lvl1pPr marL="0" indent="0">
              <a:buNone/>
              <a:defRPr sz="2800" b="1">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5" name="Text Placeholder 4">
            <a:extLst>
              <a:ext uri="{FF2B5EF4-FFF2-40B4-BE49-F238E27FC236}">
                <a16:creationId xmlns:a16="http://schemas.microsoft.com/office/drawing/2014/main" id="{0C3895DE-E9F7-5A41-91A4-BC8DE509CFFC}"/>
              </a:ext>
            </a:extLst>
          </p:cNvPr>
          <p:cNvSpPr>
            <a:spLocks noGrp="1"/>
          </p:cNvSpPr>
          <p:nvPr>
            <p:ph type="body" sz="quarter" idx="3"/>
          </p:nvPr>
        </p:nvSpPr>
        <p:spPr>
          <a:xfrm>
            <a:off x="5833265" y="1468740"/>
            <a:ext cx="4695165" cy="823912"/>
          </a:xfrm>
        </p:spPr>
        <p:txBody>
          <a:bodyPr rtlCol="0" anchor="b">
            <a:normAutofit/>
          </a:bodyPr>
          <a:lstStyle>
            <a:lvl1pPr marL="0" indent="0">
              <a:buNone/>
              <a:defRPr sz="2800" b="1">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cxnSp>
        <p:nvCxnSpPr>
          <p:cNvPr id="17" name="Straight Connector 16">
            <a:extLst>
              <a:ext uri="{FF2B5EF4-FFF2-40B4-BE49-F238E27FC236}">
                <a16:creationId xmlns:a16="http://schemas.microsoft.com/office/drawing/2014/main" id="{E28CCA37-00BD-0A43-8647-67DD0510A7E3}"/>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91966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mparison_3">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1AC5E112-1A77-4100-A10D-110C68F58880}"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en-GB" noProof="0" smtClean="0"/>
              <a:t>‹#›</a:t>
            </a:fld>
            <a:endParaRPr lang="en-GB" noProof="0"/>
          </a:p>
        </p:txBody>
      </p:sp>
      <p:sp>
        <p:nvSpPr>
          <p:cNvPr id="6" name="Title 1">
            <a:extLst>
              <a:ext uri="{FF2B5EF4-FFF2-40B4-BE49-F238E27FC236}">
                <a16:creationId xmlns:a16="http://schemas.microsoft.com/office/drawing/2014/main" id="{89CD5966-5C30-E943-A71E-F48460A377D6}"/>
              </a:ext>
            </a:extLst>
          </p:cNvPr>
          <p:cNvSpPr>
            <a:spLocks noGrp="1"/>
          </p:cNvSpPr>
          <p:nvPr>
            <p:ph type="ctrTitle" hasCustomPrompt="1"/>
          </p:nvPr>
        </p:nvSpPr>
        <p:spPr>
          <a:xfrm>
            <a:off x="392623" y="339645"/>
            <a:ext cx="11369068" cy="1002552"/>
          </a:xfrm>
        </p:spPr>
        <p:txBody>
          <a:bodyPr lIns="0" rIns="0" rtlCol="0" anchor="b">
            <a:noAutofit/>
          </a:bodyPr>
          <a:lstStyle>
            <a:lvl1pPr algn="l">
              <a:defRPr sz="4500" b="0" i="0" cap="all" baseline="0">
                <a:solidFill>
                  <a:schemeClr val="accent4">
                    <a:lumMod val="75000"/>
                  </a:schemeClr>
                </a:solidFill>
                <a:latin typeface="Sagona ExtraLight" panose="02020303050505020204" pitchFamily="18" charset="0"/>
              </a:defRPr>
            </a:lvl1pPr>
          </a:lstStyle>
          <a:p>
            <a:pPr rtl="0"/>
            <a:r>
              <a:rPr lang="en-GB" noProof="0"/>
              <a:t>TITLE GOE HERE</a:t>
            </a:r>
          </a:p>
        </p:txBody>
      </p:sp>
      <p:sp>
        <p:nvSpPr>
          <p:cNvPr id="8" name="Content Placeholder 2">
            <a:extLst>
              <a:ext uri="{FF2B5EF4-FFF2-40B4-BE49-F238E27FC236}">
                <a16:creationId xmlns:a16="http://schemas.microsoft.com/office/drawing/2014/main" id="{CF969977-F5DB-3A45-9E9E-556F0938C059}"/>
              </a:ext>
            </a:extLst>
          </p:cNvPr>
          <p:cNvSpPr>
            <a:spLocks noGrp="1"/>
          </p:cNvSpPr>
          <p:nvPr>
            <p:ph sz="half" idx="1"/>
          </p:nvPr>
        </p:nvSpPr>
        <p:spPr>
          <a:xfrm>
            <a:off x="392623" y="2330824"/>
            <a:ext cx="5181600" cy="3846139"/>
          </a:xfrm>
        </p:spPr>
        <p:txBody>
          <a:bodyPr rtlCol="0">
            <a:normAutofit/>
          </a:bodyPr>
          <a:lstStyle>
            <a:lvl1pPr>
              <a:lnSpc>
                <a:spcPct val="100000"/>
              </a:lnSpc>
              <a:defRPr sz="1600">
                <a:latin typeface="+mj-lt"/>
                <a:cs typeface="Calibri" panose="020F0502020204030204" pitchFamily="34" charset="0"/>
              </a:defRPr>
            </a:lvl1pPr>
            <a:lvl2pPr>
              <a:lnSpc>
                <a:spcPct val="100000"/>
              </a:lnSpc>
              <a:defRPr sz="1600">
                <a:latin typeface="+mj-lt"/>
                <a:cs typeface="Calibri" panose="020F0502020204030204" pitchFamily="34" charset="0"/>
              </a:defRPr>
            </a:lvl2pPr>
            <a:lvl3pPr>
              <a:lnSpc>
                <a:spcPct val="100000"/>
              </a:lnSpc>
              <a:defRPr sz="1600">
                <a:latin typeface="+mj-lt"/>
                <a:cs typeface="Calibri" panose="020F0502020204030204" pitchFamily="34" charset="0"/>
              </a:defRPr>
            </a:lvl3pPr>
            <a:lvl4pPr>
              <a:lnSpc>
                <a:spcPct val="100000"/>
              </a:lnSpc>
              <a:defRPr sz="1600">
                <a:latin typeface="+mj-lt"/>
                <a:cs typeface="Calibri" panose="020F0502020204030204" pitchFamily="34" charset="0"/>
              </a:defRPr>
            </a:lvl4pPr>
            <a:lvl5pPr>
              <a:lnSpc>
                <a:spcPct val="100000"/>
              </a:lnSpc>
              <a:defRPr sz="1600">
                <a:latin typeface="+mj-lt"/>
                <a:cs typeface="Calibri" panose="020F0502020204030204" pitchFamily="34" charset="0"/>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9" name="Content Placeholder 3">
            <a:extLst>
              <a:ext uri="{FF2B5EF4-FFF2-40B4-BE49-F238E27FC236}">
                <a16:creationId xmlns:a16="http://schemas.microsoft.com/office/drawing/2014/main" id="{36D6BBCB-7852-8449-BC02-C5471A775B24}"/>
              </a:ext>
            </a:extLst>
          </p:cNvPr>
          <p:cNvSpPr>
            <a:spLocks noGrp="1"/>
          </p:cNvSpPr>
          <p:nvPr>
            <p:ph sz="half" idx="2"/>
          </p:nvPr>
        </p:nvSpPr>
        <p:spPr>
          <a:xfrm>
            <a:off x="6172200" y="2330824"/>
            <a:ext cx="5181600" cy="3846139"/>
          </a:xfrm>
        </p:spPr>
        <p:txBody>
          <a:bodyPr rtlCol="0">
            <a:normAutofit/>
          </a:bodyPr>
          <a:lstStyle>
            <a:lvl1pPr>
              <a:lnSpc>
                <a:spcPct val="100000"/>
              </a:lnSpc>
              <a:defRPr sz="1600">
                <a:latin typeface="+mj-lt"/>
                <a:cs typeface="Calibri" panose="020F0502020204030204" pitchFamily="34" charset="0"/>
              </a:defRPr>
            </a:lvl1pPr>
            <a:lvl2pPr>
              <a:lnSpc>
                <a:spcPct val="100000"/>
              </a:lnSpc>
              <a:defRPr sz="1600">
                <a:latin typeface="+mj-lt"/>
                <a:cs typeface="Calibri" panose="020F0502020204030204" pitchFamily="34" charset="0"/>
              </a:defRPr>
            </a:lvl2pPr>
            <a:lvl3pPr>
              <a:lnSpc>
                <a:spcPct val="100000"/>
              </a:lnSpc>
              <a:defRPr sz="1600">
                <a:latin typeface="+mj-lt"/>
                <a:cs typeface="Calibri" panose="020F0502020204030204" pitchFamily="34" charset="0"/>
              </a:defRPr>
            </a:lvl3pPr>
            <a:lvl4pPr>
              <a:lnSpc>
                <a:spcPct val="100000"/>
              </a:lnSpc>
              <a:defRPr sz="1600">
                <a:latin typeface="+mj-lt"/>
                <a:cs typeface="Calibri" panose="020F0502020204030204" pitchFamily="34" charset="0"/>
              </a:defRPr>
            </a:lvl4pPr>
            <a:lvl5pPr>
              <a:lnSpc>
                <a:spcPct val="100000"/>
              </a:lnSpc>
              <a:defRPr sz="1600">
                <a:latin typeface="+mj-lt"/>
                <a:cs typeface="Calibri" panose="020F0502020204030204" pitchFamily="34" charset="0"/>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Text Placeholder 2">
            <a:extLst>
              <a:ext uri="{FF2B5EF4-FFF2-40B4-BE49-F238E27FC236}">
                <a16:creationId xmlns:a16="http://schemas.microsoft.com/office/drawing/2014/main" id="{725055FA-EC63-034E-B383-78552FAEA374}"/>
              </a:ext>
            </a:extLst>
          </p:cNvPr>
          <p:cNvSpPr>
            <a:spLocks noGrp="1"/>
          </p:cNvSpPr>
          <p:nvPr>
            <p:ph type="body" idx="13"/>
          </p:nvPr>
        </p:nvSpPr>
        <p:spPr>
          <a:xfrm>
            <a:off x="392623" y="1468740"/>
            <a:ext cx="5157787" cy="823912"/>
          </a:xfrm>
        </p:spPr>
        <p:txBody>
          <a:bodyPr rtlCol="0" anchor="b">
            <a:normAutofit/>
          </a:bodyPr>
          <a:lstStyle>
            <a:lvl1pPr marL="0" indent="0">
              <a:buNone/>
              <a:defRPr sz="2800" b="1">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1" name="Text Placeholder 4">
            <a:extLst>
              <a:ext uri="{FF2B5EF4-FFF2-40B4-BE49-F238E27FC236}">
                <a16:creationId xmlns:a16="http://schemas.microsoft.com/office/drawing/2014/main" id="{163F1262-F0B7-5B4F-A1EE-7A2D9835E6EC}"/>
              </a:ext>
            </a:extLst>
          </p:cNvPr>
          <p:cNvSpPr>
            <a:spLocks noGrp="1"/>
          </p:cNvSpPr>
          <p:nvPr>
            <p:ph type="body" sz="quarter" idx="3"/>
          </p:nvPr>
        </p:nvSpPr>
        <p:spPr>
          <a:xfrm>
            <a:off x="6172200" y="1468740"/>
            <a:ext cx="5183188" cy="823912"/>
          </a:xfrm>
        </p:spPr>
        <p:txBody>
          <a:bodyPr rtlCol="0" anchor="b">
            <a:normAutofit/>
          </a:bodyPr>
          <a:lstStyle>
            <a:lvl1pPr marL="0" indent="0">
              <a:buNone/>
              <a:defRPr sz="2800" b="1">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cxnSp>
        <p:nvCxnSpPr>
          <p:cNvPr id="13" name="Straight Connector 12">
            <a:extLst>
              <a:ext uri="{FF2B5EF4-FFF2-40B4-BE49-F238E27FC236}">
                <a16:creationId xmlns:a16="http://schemas.microsoft.com/office/drawing/2014/main" id="{55F5877A-6F1B-5C4C-8792-78CDE344D0E0}"/>
              </a:ext>
            </a:extLst>
          </p:cNvPr>
          <p:cNvCxnSpPr>
            <a:cxnSpLocks/>
          </p:cNvCxnSpPr>
          <p:nvPr userDrawn="1"/>
        </p:nvCxnSpPr>
        <p:spPr>
          <a:xfrm>
            <a:off x="392623" y="1405468"/>
            <a:ext cx="11369068"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58164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mparison_5">
    <p:spTree>
      <p:nvGrpSpPr>
        <p:cNvPr id="1" name=""/>
        <p:cNvGrpSpPr/>
        <p:nvPr/>
      </p:nvGrpSpPr>
      <p:grpSpPr>
        <a:xfrm>
          <a:off x="0" y="0"/>
          <a:ext cx="0" cy="0"/>
          <a:chOff x="0" y="0"/>
          <a:chExt cx="0" cy="0"/>
        </a:xfrm>
      </p:grpSpPr>
      <p:sp>
        <p:nvSpPr>
          <p:cNvPr id="12" name="Picture Placeholder 5">
            <a:extLst>
              <a:ext uri="{FF2B5EF4-FFF2-40B4-BE49-F238E27FC236}">
                <a16:creationId xmlns:a16="http://schemas.microsoft.com/office/drawing/2014/main" id="{C5233AE2-5078-C34D-8EAD-6F7B344F5241}"/>
              </a:ext>
            </a:extLst>
          </p:cNvPr>
          <p:cNvSpPr>
            <a:spLocks noGrp="1"/>
          </p:cNvSpPr>
          <p:nvPr>
            <p:ph type="pic" sz="quarter" idx="15"/>
          </p:nvPr>
        </p:nvSpPr>
        <p:spPr>
          <a:xfrm>
            <a:off x="1" y="-1"/>
            <a:ext cx="12192000" cy="6857999"/>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en-GB" noProof="0"/>
              <a:t>Click icon to add picture</a:t>
            </a:r>
          </a:p>
        </p:txBody>
      </p:sp>
      <p:cxnSp>
        <p:nvCxnSpPr>
          <p:cNvPr id="14" name="Straight Connector 13">
            <a:extLst>
              <a:ext uri="{FF2B5EF4-FFF2-40B4-BE49-F238E27FC236}">
                <a16:creationId xmlns:a16="http://schemas.microsoft.com/office/drawing/2014/main" id="{24699EEF-FB75-1A46-B6B6-39CCF65A9EA4}"/>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9C62D062-522F-42F0-888D-56F83698B8CD}"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en-GB" noProof="0" smtClean="0"/>
              <a:t>‹#›</a:t>
            </a:fld>
            <a:endParaRPr lang="en-GB" noProof="0"/>
          </a:p>
        </p:txBody>
      </p:sp>
      <p:sp>
        <p:nvSpPr>
          <p:cNvPr id="6" name="Title 1">
            <a:extLst>
              <a:ext uri="{FF2B5EF4-FFF2-40B4-BE49-F238E27FC236}">
                <a16:creationId xmlns:a16="http://schemas.microsoft.com/office/drawing/2014/main" id="{89CD5966-5C30-E943-A71E-F48460A377D6}"/>
              </a:ext>
            </a:extLst>
          </p:cNvPr>
          <p:cNvSpPr>
            <a:spLocks noGrp="1"/>
          </p:cNvSpPr>
          <p:nvPr>
            <p:ph type="ctrTitle" hasCustomPrompt="1"/>
          </p:nvPr>
        </p:nvSpPr>
        <p:spPr>
          <a:xfrm>
            <a:off x="392623" y="339645"/>
            <a:ext cx="11369068" cy="1002552"/>
          </a:xfrm>
        </p:spPr>
        <p:txBody>
          <a:bodyPr lIns="0" rIns="0" rtlCol="0" anchor="b">
            <a:noAutofit/>
          </a:bodyPr>
          <a:lstStyle>
            <a:lvl1pPr algn="l">
              <a:defRPr sz="4500" b="0" i="0" cap="all" baseline="0">
                <a:solidFill>
                  <a:schemeClr val="bg1"/>
                </a:solidFill>
                <a:latin typeface="Sagona ExtraLight" panose="02020303050505020204" pitchFamily="18" charset="0"/>
              </a:defRPr>
            </a:lvl1pPr>
          </a:lstStyle>
          <a:p>
            <a:pPr rtl="0"/>
            <a:r>
              <a:rPr lang="en-GB" noProof="0"/>
              <a:t>TITLE GOE HERE</a:t>
            </a:r>
          </a:p>
        </p:txBody>
      </p:sp>
      <p:sp>
        <p:nvSpPr>
          <p:cNvPr id="8" name="Content Placeholder 2">
            <a:extLst>
              <a:ext uri="{FF2B5EF4-FFF2-40B4-BE49-F238E27FC236}">
                <a16:creationId xmlns:a16="http://schemas.microsoft.com/office/drawing/2014/main" id="{CF969977-F5DB-3A45-9E9E-556F0938C059}"/>
              </a:ext>
            </a:extLst>
          </p:cNvPr>
          <p:cNvSpPr>
            <a:spLocks noGrp="1"/>
          </p:cNvSpPr>
          <p:nvPr>
            <p:ph sz="half" idx="1"/>
          </p:nvPr>
        </p:nvSpPr>
        <p:spPr>
          <a:xfrm>
            <a:off x="392623" y="2330824"/>
            <a:ext cx="5181600" cy="3846139"/>
          </a:xfrm>
        </p:spPr>
        <p:txBody>
          <a:bodyPr rtlCol="0">
            <a:normAutofit/>
          </a:bodyPr>
          <a:lstStyle>
            <a:lvl1pPr>
              <a:lnSpc>
                <a:spcPct val="100000"/>
              </a:lnSpc>
              <a:defRPr sz="1600">
                <a:solidFill>
                  <a:schemeClr val="bg1"/>
                </a:solidFill>
                <a:latin typeface="+mj-lt"/>
                <a:cs typeface="Calibri" panose="020F0502020204030204" pitchFamily="34" charset="0"/>
              </a:defRPr>
            </a:lvl1pPr>
            <a:lvl2pPr>
              <a:lnSpc>
                <a:spcPct val="100000"/>
              </a:lnSpc>
              <a:defRPr sz="1600">
                <a:solidFill>
                  <a:schemeClr val="bg1"/>
                </a:solidFill>
                <a:latin typeface="+mj-lt"/>
                <a:cs typeface="Calibri" panose="020F0502020204030204" pitchFamily="34" charset="0"/>
              </a:defRPr>
            </a:lvl2pPr>
            <a:lvl3pPr>
              <a:lnSpc>
                <a:spcPct val="100000"/>
              </a:lnSpc>
              <a:defRPr sz="1600">
                <a:solidFill>
                  <a:schemeClr val="bg1"/>
                </a:solidFill>
                <a:latin typeface="+mj-lt"/>
                <a:cs typeface="Calibri" panose="020F0502020204030204" pitchFamily="34" charset="0"/>
              </a:defRPr>
            </a:lvl3pPr>
            <a:lvl4pPr>
              <a:lnSpc>
                <a:spcPct val="100000"/>
              </a:lnSpc>
              <a:defRPr sz="1600">
                <a:solidFill>
                  <a:schemeClr val="bg1"/>
                </a:solidFill>
                <a:latin typeface="+mj-lt"/>
                <a:cs typeface="Calibri" panose="020F0502020204030204" pitchFamily="34" charset="0"/>
              </a:defRPr>
            </a:lvl4pPr>
            <a:lvl5pPr>
              <a:lnSpc>
                <a:spcPct val="100000"/>
              </a:lnSpc>
              <a:defRPr sz="1600">
                <a:solidFill>
                  <a:schemeClr val="bg1"/>
                </a:solidFill>
                <a:latin typeface="+mj-lt"/>
                <a:cs typeface="Calibri" panose="020F0502020204030204" pitchFamily="34" charset="0"/>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9" name="Content Placeholder 3">
            <a:extLst>
              <a:ext uri="{FF2B5EF4-FFF2-40B4-BE49-F238E27FC236}">
                <a16:creationId xmlns:a16="http://schemas.microsoft.com/office/drawing/2014/main" id="{36D6BBCB-7852-8449-BC02-C5471A775B24}"/>
              </a:ext>
            </a:extLst>
          </p:cNvPr>
          <p:cNvSpPr>
            <a:spLocks noGrp="1"/>
          </p:cNvSpPr>
          <p:nvPr>
            <p:ph sz="half" idx="2"/>
          </p:nvPr>
        </p:nvSpPr>
        <p:spPr>
          <a:xfrm>
            <a:off x="6172200" y="2330824"/>
            <a:ext cx="5181600" cy="3846139"/>
          </a:xfrm>
        </p:spPr>
        <p:txBody>
          <a:bodyPr rtlCol="0">
            <a:normAutofit/>
          </a:bodyPr>
          <a:lstStyle>
            <a:lvl1pPr>
              <a:lnSpc>
                <a:spcPct val="100000"/>
              </a:lnSpc>
              <a:defRPr sz="1600">
                <a:solidFill>
                  <a:schemeClr val="bg1"/>
                </a:solidFill>
                <a:latin typeface="+mj-lt"/>
                <a:cs typeface="Calibri" panose="020F0502020204030204" pitchFamily="34" charset="0"/>
              </a:defRPr>
            </a:lvl1pPr>
            <a:lvl2pPr>
              <a:lnSpc>
                <a:spcPct val="100000"/>
              </a:lnSpc>
              <a:defRPr sz="1600">
                <a:solidFill>
                  <a:schemeClr val="bg1"/>
                </a:solidFill>
                <a:latin typeface="+mj-lt"/>
                <a:cs typeface="Calibri" panose="020F0502020204030204" pitchFamily="34" charset="0"/>
              </a:defRPr>
            </a:lvl2pPr>
            <a:lvl3pPr>
              <a:lnSpc>
                <a:spcPct val="100000"/>
              </a:lnSpc>
              <a:defRPr sz="1600">
                <a:solidFill>
                  <a:schemeClr val="bg1"/>
                </a:solidFill>
                <a:latin typeface="+mj-lt"/>
                <a:cs typeface="Calibri" panose="020F0502020204030204" pitchFamily="34" charset="0"/>
              </a:defRPr>
            </a:lvl3pPr>
            <a:lvl4pPr>
              <a:lnSpc>
                <a:spcPct val="100000"/>
              </a:lnSpc>
              <a:defRPr sz="1600">
                <a:solidFill>
                  <a:schemeClr val="bg1"/>
                </a:solidFill>
                <a:latin typeface="+mj-lt"/>
                <a:cs typeface="Calibri" panose="020F0502020204030204" pitchFamily="34" charset="0"/>
              </a:defRPr>
            </a:lvl4pPr>
            <a:lvl5pPr>
              <a:lnSpc>
                <a:spcPct val="100000"/>
              </a:lnSpc>
              <a:defRPr sz="1600">
                <a:solidFill>
                  <a:schemeClr val="bg1"/>
                </a:solidFill>
                <a:latin typeface="+mj-lt"/>
                <a:cs typeface="Calibri" panose="020F0502020204030204" pitchFamily="34" charset="0"/>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Text Placeholder 2">
            <a:extLst>
              <a:ext uri="{FF2B5EF4-FFF2-40B4-BE49-F238E27FC236}">
                <a16:creationId xmlns:a16="http://schemas.microsoft.com/office/drawing/2014/main" id="{725055FA-EC63-034E-B383-78552FAEA374}"/>
              </a:ext>
            </a:extLst>
          </p:cNvPr>
          <p:cNvSpPr>
            <a:spLocks noGrp="1"/>
          </p:cNvSpPr>
          <p:nvPr>
            <p:ph type="body" idx="13"/>
          </p:nvPr>
        </p:nvSpPr>
        <p:spPr>
          <a:xfrm>
            <a:off x="392623" y="1468740"/>
            <a:ext cx="5157787" cy="823912"/>
          </a:xfrm>
        </p:spPr>
        <p:txBody>
          <a:bodyPr rtlCol="0" anchor="b">
            <a:normAutofit/>
          </a:bodyPr>
          <a:lstStyle>
            <a:lvl1pPr marL="0" indent="0">
              <a:buNone/>
              <a:defRPr sz="2800" b="1">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1" name="Text Placeholder 4">
            <a:extLst>
              <a:ext uri="{FF2B5EF4-FFF2-40B4-BE49-F238E27FC236}">
                <a16:creationId xmlns:a16="http://schemas.microsoft.com/office/drawing/2014/main" id="{163F1262-F0B7-5B4F-A1EE-7A2D9835E6EC}"/>
              </a:ext>
            </a:extLst>
          </p:cNvPr>
          <p:cNvSpPr>
            <a:spLocks noGrp="1"/>
          </p:cNvSpPr>
          <p:nvPr>
            <p:ph type="body" sz="quarter" idx="3"/>
          </p:nvPr>
        </p:nvSpPr>
        <p:spPr>
          <a:xfrm>
            <a:off x="6172200" y="1468740"/>
            <a:ext cx="5183188" cy="823912"/>
          </a:xfrm>
        </p:spPr>
        <p:txBody>
          <a:bodyPr rtlCol="0" anchor="b">
            <a:normAutofit/>
          </a:bodyPr>
          <a:lstStyle>
            <a:lvl1pPr marL="0" indent="0">
              <a:buNone/>
              <a:defRPr sz="2800" b="1">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cxnSp>
        <p:nvCxnSpPr>
          <p:cNvPr id="13" name="Straight Connector 12">
            <a:extLst>
              <a:ext uri="{FF2B5EF4-FFF2-40B4-BE49-F238E27FC236}">
                <a16:creationId xmlns:a16="http://schemas.microsoft.com/office/drawing/2014/main" id="{55F5877A-6F1B-5C4C-8792-78CDE344D0E0}"/>
              </a:ext>
            </a:extLst>
          </p:cNvPr>
          <p:cNvCxnSpPr>
            <a:cxnSpLocks/>
          </p:cNvCxnSpPr>
          <p:nvPr userDrawn="1"/>
        </p:nvCxnSpPr>
        <p:spPr>
          <a:xfrm>
            <a:off x="392623" y="1405468"/>
            <a:ext cx="11369068"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99690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Image_2">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392623" y="588936"/>
            <a:ext cx="11432584" cy="5976637"/>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en-GB" noProof="0"/>
              <a:t>Click icon to add picture</a:t>
            </a:r>
          </a:p>
        </p:txBody>
      </p:sp>
      <p:cxnSp>
        <p:nvCxnSpPr>
          <p:cNvPr id="5" name="Straight Connector 4">
            <a:extLst>
              <a:ext uri="{FF2B5EF4-FFF2-40B4-BE49-F238E27FC236}">
                <a16:creationId xmlns:a16="http://schemas.microsoft.com/office/drawing/2014/main" id="{2C41291C-383F-CF4B-AB8E-2B40741A62AF}"/>
              </a:ext>
            </a:extLst>
          </p:cNvPr>
          <p:cNvCxnSpPr>
            <a:cxnSpLocks/>
          </p:cNvCxnSpPr>
          <p:nvPr userDrawn="1"/>
        </p:nvCxnSpPr>
        <p:spPr>
          <a:xfrm>
            <a:off x="0" y="292426"/>
            <a:ext cx="12192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34C5937-11C0-4E5A-867C-7AB68EA5327B}"/>
              </a:ext>
            </a:extLst>
          </p:cNvPr>
          <p:cNvSpPr>
            <a:spLocks noGrp="1"/>
          </p:cNvSpPr>
          <p:nvPr>
            <p:ph type="title"/>
          </p:nvPr>
        </p:nvSpPr>
        <p:spPr/>
        <p:txBody>
          <a:bodyPr rtlCol="0"/>
          <a:lstStyle/>
          <a:p>
            <a:pPr rtl="0"/>
            <a:r>
              <a:rPr lang="en-GB" noProof="0"/>
              <a:t>Click to edit Master title style</a:t>
            </a:r>
          </a:p>
        </p:txBody>
      </p:sp>
    </p:spTree>
    <p:extLst>
      <p:ext uri="{BB962C8B-B14F-4D97-AF65-F5344CB8AC3E}">
        <p14:creationId xmlns:p14="http://schemas.microsoft.com/office/powerpoint/2010/main" val="207195771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mage_3">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392623" y="292426"/>
            <a:ext cx="10219457" cy="6273148"/>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en-GB" noProof="0"/>
              <a:t>Click icon to add picture</a:t>
            </a:r>
          </a:p>
        </p:txBody>
      </p:sp>
      <p:cxnSp>
        <p:nvCxnSpPr>
          <p:cNvPr id="4" name="Straight Connector 3">
            <a:extLst>
              <a:ext uri="{FF2B5EF4-FFF2-40B4-BE49-F238E27FC236}">
                <a16:creationId xmlns:a16="http://schemas.microsoft.com/office/drawing/2014/main" id="{F516C013-C8E5-B44C-B6D6-DE71D0CC52C4}"/>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34E2D069-321B-434C-BB63-530EE51B64A8}"/>
              </a:ext>
            </a:extLst>
          </p:cNvPr>
          <p:cNvSpPr>
            <a:spLocks noGrp="1"/>
          </p:cNvSpPr>
          <p:nvPr>
            <p:ph type="title"/>
          </p:nvPr>
        </p:nvSpPr>
        <p:spPr/>
        <p:txBody>
          <a:bodyPr rtlCol="0"/>
          <a:lstStyle/>
          <a:p>
            <a:pPr rtl="0"/>
            <a:r>
              <a:rPr lang="en-GB" noProof="0"/>
              <a:t>Click to edit Master title style</a:t>
            </a:r>
          </a:p>
        </p:txBody>
      </p:sp>
    </p:spTree>
    <p:extLst>
      <p:ext uri="{BB962C8B-B14F-4D97-AF65-F5344CB8AC3E}">
        <p14:creationId xmlns:p14="http://schemas.microsoft.com/office/powerpoint/2010/main" val="9121835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Image_5">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0" y="0"/>
            <a:ext cx="12191999"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en-GB" noProof="0"/>
              <a:t>Click icon to add picture</a:t>
            </a:r>
          </a:p>
        </p:txBody>
      </p:sp>
      <p:cxnSp>
        <p:nvCxnSpPr>
          <p:cNvPr id="7" name="Straight Connector 6">
            <a:extLst>
              <a:ext uri="{FF2B5EF4-FFF2-40B4-BE49-F238E27FC236}">
                <a16:creationId xmlns:a16="http://schemas.microsoft.com/office/drawing/2014/main" id="{43A34E77-65E8-214A-93DD-907ECB950F42}"/>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9C15D6B-DF62-4A31-87F3-2084A6C590AE}"/>
              </a:ext>
            </a:extLst>
          </p:cNvPr>
          <p:cNvSpPr>
            <a:spLocks noGrp="1"/>
          </p:cNvSpPr>
          <p:nvPr>
            <p:ph type="title"/>
          </p:nvPr>
        </p:nvSpPr>
        <p:spPr/>
        <p:txBody>
          <a:bodyPr rtlCol="0"/>
          <a:lstStyle/>
          <a:p>
            <a:pPr rtl="0"/>
            <a:r>
              <a:rPr lang="en-GB" noProof="0"/>
              <a:t>Click to edit Master title style</a:t>
            </a:r>
          </a:p>
        </p:txBody>
      </p:sp>
    </p:spTree>
    <p:extLst>
      <p:ext uri="{BB962C8B-B14F-4D97-AF65-F5344CB8AC3E}">
        <p14:creationId xmlns:p14="http://schemas.microsoft.com/office/powerpoint/2010/main" val="36478934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Image and Content_1">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39CBB070-458D-4610-B80D-90D1A946D183}"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en-GB" noProof="0" smtClean="0"/>
              <a:t>‹#›</a:t>
            </a:fld>
            <a:endParaRPr lang="en-GB" noProof="0"/>
          </a:p>
        </p:txBody>
      </p:sp>
      <p:sp>
        <p:nvSpPr>
          <p:cNvPr id="6" name="Picture Placeholder 8">
            <a:extLst>
              <a:ext uri="{FF2B5EF4-FFF2-40B4-BE49-F238E27FC236}">
                <a16:creationId xmlns:a16="http://schemas.microsoft.com/office/drawing/2014/main" id="{E0B206EA-4BA0-3F4C-A4ED-E78F311CD8A8}"/>
              </a:ext>
            </a:extLst>
          </p:cNvPr>
          <p:cNvSpPr>
            <a:spLocks noGrp="1"/>
          </p:cNvSpPr>
          <p:nvPr>
            <p:ph type="pic" sz="quarter" idx="13"/>
          </p:nvPr>
        </p:nvSpPr>
        <p:spPr>
          <a:xfrm>
            <a:off x="6993359" y="1"/>
            <a:ext cx="5198641" cy="6858002"/>
          </a:xfrm>
          <a:prstGeom prst="rect">
            <a:avLst/>
          </a:prstGeom>
          <a:solidFill>
            <a:schemeClr val="accent4">
              <a:lumMod val="50000"/>
            </a:schemeClr>
          </a:solidFill>
        </p:spPr>
        <p:txBody>
          <a:bodyPr rtlCol="0"/>
          <a:lstStyle/>
          <a:p>
            <a:pPr rtl="0"/>
            <a:r>
              <a:rPr lang="en-GB" noProof="0"/>
              <a:t>Click icon to add picture</a:t>
            </a:r>
          </a:p>
        </p:txBody>
      </p:sp>
      <p:sp>
        <p:nvSpPr>
          <p:cNvPr id="7" name="Title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1648661" y="339645"/>
            <a:ext cx="4890577" cy="1002552"/>
          </a:xfrm>
        </p:spPr>
        <p:txBody>
          <a:bodyPr lIns="0" rIns="0" rtlCol="0" anchor="b">
            <a:noAutofit/>
          </a:bodyPr>
          <a:lstStyle>
            <a:lvl1pPr algn="l">
              <a:defRPr sz="4500" b="0" i="0" cap="all" baseline="0">
                <a:solidFill>
                  <a:schemeClr val="accent4">
                    <a:lumMod val="75000"/>
                  </a:schemeClr>
                </a:solidFill>
                <a:latin typeface="Sagona ExtraLight" panose="02020303050505020204" pitchFamily="18" charset="0"/>
              </a:defRPr>
            </a:lvl1pPr>
          </a:lstStyle>
          <a:p>
            <a:pPr rtl="0"/>
            <a:r>
              <a:rPr lang="en-GB" noProof="0"/>
              <a:t>TITLE GOE HERE</a:t>
            </a:r>
          </a:p>
        </p:txBody>
      </p:sp>
      <p:sp>
        <p:nvSpPr>
          <p:cNvPr id="11" name="Text Placeholder 10">
            <a:extLst>
              <a:ext uri="{FF2B5EF4-FFF2-40B4-BE49-F238E27FC236}">
                <a16:creationId xmlns:a16="http://schemas.microsoft.com/office/drawing/2014/main" id="{3D67D640-AB06-EE4B-868D-F46A30705F62}"/>
              </a:ext>
            </a:extLst>
          </p:cNvPr>
          <p:cNvSpPr>
            <a:spLocks noGrp="1"/>
          </p:cNvSpPr>
          <p:nvPr>
            <p:ph type="body" sz="quarter" idx="14"/>
          </p:nvPr>
        </p:nvSpPr>
        <p:spPr>
          <a:xfrm>
            <a:off x="1645581" y="1507066"/>
            <a:ext cx="4890578" cy="4849283"/>
          </a:xfrm>
        </p:spPr>
        <p:txBody>
          <a:bodyPr lIns="0" rIns="0" rtlCol="0" anchor="t">
            <a:normAutofit/>
          </a:bodyPr>
          <a:lstStyle>
            <a:lvl1pPr marL="0" indent="0">
              <a:lnSpc>
                <a:spcPct val="100000"/>
              </a:lnSpc>
              <a:buNone/>
              <a:defRPr sz="1600">
                <a:latin typeface="+mj-lt"/>
              </a:defRPr>
            </a:lvl1pPr>
            <a:lvl2pPr marL="457200" indent="0">
              <a:lnSpc>
                <a:spcPct val="100000"/>
              </a:lnSpc>
              <a:buNone/>
              <a:defRPr sz="1600">
                <a:latin typeface="+mj-lt"/>
              </a:defRPr>
            </a:lvl2pPr>
            <a:lvl3pPr marL="914400" indent="0">
              <a:lnSpc>
                <a:spcPct val="100000"/>
              </a:lnSpc>
              <a:buNone/>
              <a:defRPr sz="1600">
                <a:latin typeface="+mj-lt"/>
              </a:defRPr>
            </a:lvl3pPr>
            <a:lvl4pPr marL="1371600" indent="0">
              <a:lnSpc>
                <a:spcPct val="100000"/>
              </a:lnSpc>
              <a:buNone/>
              <a:defRPr sz="1600">
                <a:latin typeface="+mj-lt"/>
              </a:defRPr>
            </a:lvl4pPr>
            <a:lvl5pPr marL="1828800" indent="0">
              <a:lnSpc>
                <a:spcPct val="100000"/>
              </a:lnSpc>
              <a:buNone/>
              <a:defRPr sz="1600">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cxnSp>
        <p:nvCxnSpPr>
          <p:cNvPr id="13" name="Straight Connector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2B907ACF-A34F-FE4A-8511-B7FE12F69496}"/>
              </a:ext>
            </a:extLst>
          </p:cNvPr>
          <p:cNvCxnSpPr>
            <a:cxnSpLocks/>
          </p:cNvCxnSpPr>
          <p:nvPr userDrawn="1"/>
        </p:nvCxnSpPr>
        <p:spPr>
          <a:xfrm>
            <a:off x="1134319"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62570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Image and Content_2">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B7B17A1A-1BA7-4598-B97B-4543CDFD6F26}"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en-GB" noProof="0" smtClean="0"/>
              <a:t>‹#›</a:t>
            </a:fld>
            <a:endParaRPr lang="en-GB" noProof="0"/>
          </a:p>
        </p:txBody>
      </p:sp>
      <p:sp>
        <p:nvSpPr>
          <p:cNvPr id="6" name="Picture Placeholder 8">
            <a:extLst>
              <a:ext uri="{FF2B5EF4-FFF2-40B4-BE49-F238E27FC236}">
                <a16:creationId xmlns:a16="http://schemas.microsoft.com/office/drawing/2014/main" id="{E0B206EA-4BA0-3F4C-A4ED-E78F311CD8A8}"/>
              </a:ext>
            </a:extLst>
          </p:cNvPr>
          <p:cNvSpPr>
            <a:spLocks noGrp="1"/>
          </p:cNvSpPr>
          <p:nvPr>
            <p:ph type="pic" sz="quarter" idx="13"/>
          </p:nvPr>
        </p:nvSpPr>
        <p:spPr>
          <a:xfrm>
            <a:off x="0" y="1"/>
            <a:ext cx="5198641" cy="6858002"/>
          </a:xfrm>
          <a:prstGeom prst="rect">
            <a:avLst/>
          </a:prstGeom>
          <a:solidFill>
            <a:schemeClr val="accent4">
              <a:lumMod val="50000"/>
            </a:schemeClr>
          </a:solidFill>
        </p:spPr>
        <p:txBody>
          <a:bodyPr rtlCol="0"/>
          <a:lstStyle/>
          <a:p>
            <a:pPr rtl="0"/>
            <a:r>
              <a:rPr lang="en-GB" noProof="0"/>
              <a:t>Click icon to add picture</a:t>
            </a:r>
          </a:p>
        </p:txBody>
      </p:sp>
      <p:sp>
        <p:nvSpPr>
          <p:cNvPr id="7" name="Title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5711877" y="339645"/>
            <a:ext cx="4890577" cy="1002552"/>
          </a:xfrm>
        </p:spPr>
        <p:txBody>
          <a:bodyPr lIns="0" rIns="0" rtlCol="0" anchor="b">
            <a:noAutofit/>
          </a:bodyPr>
          <a:lstStyle>
            <a:lvl1pPr algn="l">
              <a:defRPr sz="4500" b="0" i="0" cap="all" baseline="0">
                <a:solidFill>
                  <a:schemeClr val="accent4">
                    <a:lumMod val="75000"/>
                  </a:schemeClr>
                </a:solidFill>
                <a:latin typeface="Sagona ExtraLight" panose="02020303050505020204" pitchFamily="18" charset="0"/>
              </a:defRPr>
            </a:lvl1pPr>
          </a:lstStyle>
          <a:p>
            <a:pPr rtl="0"/>
            <a:r>
              <a:rPr lang="en-GB" noProof="0"/>
              <a:t>TITLE GOE HERE</a:t>
            </a:r>
          </a:p>
        </p:txBody>
      </p:sp>
      <p:sp>
        <p:nvSpPr>
          <p:cNvPr id="11" name="Text Placeholder 10">
            <a:extLst>
              <a:ext uri="{FF2B5EF4-FFF2-40B4-BE49-F238E27FC236}">
                <a16:creationId xmlns:a16="http://schemas.microsoft.com/office/drawing/2014/main" id="{3D67D640-AB06-EE4B-868D-F46A30705F62}"/>
              </a:ext>
            </a:extLst>
          </p:cNvPr>
          <p:cNvSpPr>
            <a:spLocks noGrp="1"/>
          </p:cNvSpPr>
          <p:nvPr>
            <p:ph type="body" sz="quarter" idx="14"/>
          </p:nvPr>
        </p:nvSpPr>
        <p:spPr>
          <a:xfrm>
            <a:off x="5708797" y="1507066"/>
            <a:ext cx="4890578" cy="4849283"/>
          </a:xfrm>
        </p:spPr>
        <p:txBody>
          <a:bodyPr lIns="0" rIns="0" rtlCol="0" anchor="t">
            <a:normAutofit/>
          </a:bodyPr>
          <a:lstStyle>
            <a:lvl1pPr marL="0" indent="0">
              <a:lnSpc>
                <a:spcPct val="100000"/>
              </a:lnSpc>
              <a:buNone/>
              <a:defRPr sz="1600">
                <a:latin typeface="+mj-lt"/>
              </a:defRPr>
            </a:lvl1pPr>
            <a:lvl2pPr marL="457200" indent="0">
              <a:lnSpc>
                <a:spcPct val="100000"/>
              </a:lnSpc>
              <a:buNone/>
              <a:defRPr sz="1600">
                <a:latin typeface="+mj-lt"/>
              </a:defRPr>
            </a:lvl2pPr>
            <a:lvl3pPr marL="914400" indent="0">
              <a:lnSpc>
                <a:spcPct val="100000"/>
              </a:lnSpc>
              <a:buNone/>
              <a:defRPr sz="1600">
                <a:latin typeface="+mj-lt"/>
              </a:defRPr>
            </a:lvl3pPr>
            <a:lvl4pPr marL="1371600" indent="0">
              <a:lnSpc>
                <a:spcPct val="100000"/>
              </a:lnSpc>
              <a:buNone/>
              <a:defRPr sz="1600">
                <a:latin typeface="+mj-lt"/>
              </a:defRPr>
            </a:lvl4pPr>
            <a:lvl5pPr marL="1828800" indent="0">
              <a:lnSpc>
                <a:spcPct val="100000"/>
              </a:lnSpc>
              <a:buNone/>
              <a:defRPr sz="1600">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cxnSp>
        <p:nvCxnSpPr>
          <p:cNvPr id="13" name="Straight Connector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34037ED-B73E-2946-8FAC-2803EA71C585}"/>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02672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Image and Content_5">
    <p:spTree>
      <p:nvGrpSpPr>
        <p:cNvPr id="1" name=""/>
        <p:cNvGrpSpPr/>
        <p:nvPr/>
      </p:nvGrpSpPr>
      <p:grpSpPr>
        <a:xfrm>
          <a:off x="0" y="0"/>
          <a:ext cx="0" cy="0"/>
          <a:chOff x="0" y="0"/>
          <a:chExt cx="0" cy="0"/>
        </a:xfrm>
      </p:grpSpPr>
      <p:sp>
        <p:nvSpPr>
          <p:cNvPr id="6" name="Picture Placeholder 8">
            <a:extLst>
              <a:ext uri="{FF2B5EF4-FFF2-40B4-BE49-F238E27FC236}">
                <a16:creationId xmlns:a16="http://schemas.microsoft.com/office/drawing/2014/main" id="{E0B206EA-4BA0-3F4C-A4ED-E78F311CD8A8}"/>
              </a:ext>
            </a:extLst>
          </p:cNvPr>
          <p:cNvSpPr>
            <a:spLocks noGrp="1"/>
          </p:cNvSpPr>
          <p:nvPr>
            <p:ph type="pic" sz="quarter" idx="13"/>
          </p:nvPr>
        </p:nvSpPr>
        <p:spPr>
          <a:xfrm>
            <a:off x="1" y="1"/>
            <a:ext cx="12192000" cy="6858002"/>
          </a:xfrm>
          <a:prstGeom prst="rect">
            <a:avLst/>
          </a:prstGeom>
          <a:solidFill>
            <a:schemeClr val="accent4">
              <a:lumMod val="50000"/>
            </a:schemeClr>
          </a:solidFill>
        </p:spPr>
        <p:txBody>
          <a:bodyPr rtlCol="0"/>
          <a:lstStyle/>
          <a:p>
            <a:pPr rtl="0"/>
            <a:r>
              <a:rPr lang="en-GB" noProof="0"/>
              <a:t>Click icon to add picture</a:t>
            </a:r>
          </a:p>
        </p:txBody>
      </p:sp>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E0A1A0D6-8385-49CC-9CD1-FD1A6FA813CD}"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en-GB" noProof="0" smtClean="0"/>
              <a:t>‹#›</a:t>
            </a:fld>
            <a:endParaRPr lang="en-GB" noProof="0"/>
          </a:p>
        </p:txBody>
      </p:sp>
      <p:cxnSp>
        <p:nvCxnSpPr>
          <p:cNvPr id="13" name="Straight Connector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69E9592-D634-1947-B3FB-EB3B7F16FF28}"/>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Title 1">
            <a:extLst>
              <a:ext uri="{FF2B5EF4-FFF2-40B4-BE49-F238E27FC236}">
                <a16:creationId xmlns:a16="http://schemas.microsoft.com/office/drawing/2014/main" id="{6D456EAF-F3B8-AF4A-90FF-4B0693C56A33}"/>
              </a:ext>
            </a:extLst>
          </p:cNvPr>
          <p:cNvSpPr>
            <a:spLocks noGrp="1"/>
          </p:cNvSpPr>
          <p:nvPr>
            <p:ph type="ctrTitle" hasCustomPrompt="1"/>
          </p:nvPr>
        </p:nvSpPr>
        <p:spPr>
          <a:xfrm>
            <a:off x="392623" y="339645"/>
            <a:ext cx="4890577" cy="1002552"/>
          </a:xfrm>
        </p:spPr>
        <p:txBody>
          <a:bodyPr lIns="0" rIns="0" rtlCol="0" anchor="b">
            <a:noAutofit/>
          </a:bodyPr>
          <a:lstStyle>
            <a:lvl1pPr algn="l">
              <a:defRPr sz="4500" b="0" i="0" cap="all" baseline="0">
                <a:solidFill>
                  <a:schemeClr val="bg1"/>
                </a:solidFill>
                <a:latin typeface="Sagona ExtraLight" panose="02020303050505020204" pitchFamily="18" charset="0"/>
              </a:defRPr>
            </a:lvl1pPr>
          </a:lstStyle>
          <a:p>
            <a:pPr rtl="0"/>
            <a:r>
              <a:rPr lang="en-GB" noProof="0"/>
              <a:t>TITLE GOE HERE</a:t>
            </a:r>
          </a:p>
        </p:txBody>
      </p:sp>
      <p:sp>
        <p:nvSpPr>
          <p:cNvPr id="15" name="Text Placeholder 10">
            <a:extLst>
              <a:ext uri="{FF2B5EF4-FFF2-40B4-BE49-F238E27FC236}">
                <a16:creationId xmlns:a16="http://schemas.microsoft.com/office/drawing/2014/main" id="{F7FB4ADF-1B3E-A442-B2C9-518CBE7637DB}"/>
              </a:ext>
            </a:extLst>
          </p:cNvPr>
          <p:cNvSpPr>
            <a:spLocks noGrp="1"/>
          </p:cNvSpPr>
          <p:nvPr>
            <p:ph type="body" sz="quarter" idx="14"/>
          </p:nvPr>
        </p:nvSpPr>
        <p:spPr>
          <a:xfrm>
            <a:off x="392624" y="1507066"/>
            <a:ext cx="4890578" cy="4849283"/>
          </a:xfrm>
        </p:spPr>
        <p:txBody>
          <a:bodyPr lIns="0" rIns="0" rtlCol="0" anchor="t">
            <a:normAutofit/>
          </a:bodyPr>
          <a:lstStyle>
            <a:lvl1pPr marL="0" indent="0">
              <a:lnSpc>
                <a:spcPct val="100000"/>
              </a:lnSpc>
              <a:buNone/>
              <a:defRPr sz="1600">
                <a:solidFill>
                  <a:schemeClr val="bg1"/>
                </a:solidFill>
                <a:latin typeface="+mj-lt"/>
              </a:defRPr>
            </a:lvl1pPr>
            <a:lvl2pPr marL="457200" indent="0">
              <a:lnSpc>
                <a:spcPct val="100000"/>
              </a:lnSpc>
              <a:buNone/>
              <a:defRPr sz="1600">
                <a:solidFill>
                  <a:schemeClr val="bg1"/>
                </a:solidFill>
                <a:latin typeface="+mj-lt"/>
              </a:defRPr>
            </a:lvl2pPr>
            <a:lvl3pPr marL="914400" indent="0">
              <a:lnSpc>
                <a:spcPct val="100000"/>
              </a:lnSpc>
              <a:buNone/>
              <a:defRPr sz="1600">
                <a:solidFill>
                  <a:schemeClr val="bg1"/>
                </a:solidFill>
                <a:latin typeface="+mj-lt"/>
              </a:defRPr>
            </a:lvl3pPr>
            <a:lvl4pPr marL="1371600" indent="0">
              <a:lnSpc>
                <a:spcPct val="100000"/>
              </a:lnSpc>
              <a:buNone/>
              <a:defRPr sz="1600">
                <a:solidFill>
                  <a:schemeClr val="bg1"/>
                </a:solidFill>
                <a:latin typeface="+mj-lt"/>
              </a:defRPr>
            </a:lvl4pPr>
            <a:lvl5pPr marL="1828800" indent="0">
              <a:lnSpc>
                <a:spcPct val="100000"/>
              </a:lnSpc>
              <a:buNone/>
              <a:defRPr sz="1600">
                <a:solidFill>
                  <a:schemeClr val="bg1"/>
                </a:solidFill>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14489966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Image and Caption_2">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346059" y="292426"/>
            <a:ext cx="6297515" cy="6273148"/>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en-GB" noProof="0"/>
              <a:t>Click icon to add picture</a:t>
            </a:r>
          </a:p>
        </p:txBody>
      </p:sp>
      <p:sp>
        <p:nvSpPr>
          <p:cNvPr id="9" name="Title 1">
            <a:extLst>
              <a:ext uri="{FF2B5EF4-FFF2-40B4-BE49-F238E27FC236}">
                <a16:creationId xmlns:a16="http://schemas.microsoft.com/office/drawing/2014/main" id="{97670D6E-CED1-EE4B-A761-0D1C7A246FD2}"/>
              </a:ext>
            </a:extLst>
          </p:cNvPr>
          <p:cNvSpPr>
            <a:spLocks noGrp="1"/>
          </p:cNvSpPr>
          <p:nvPr>
            <p:ph type="ctrTitle" hasCustomPrompt="1"/>
          </p:nvPr>
        </p:nvSpPr>
        <p:spPr>
          <a:xfrm>
            <a:off x="7313354" y="4418889"/>
            <a:ext cx="3289100" cy="637507"/>
          </a:xfrm>
        </p:spPr>
        <p:txBody>
          <a:bodyPr lIns="0" rIns="0" rtlCol="0" anchor="b">
            <a:noAutofit/>
          </a:bodyPr>
          <a:lstStyle>
            <a:lvl1pPr algn="l">
              <a:defRPr sz="4000" b="0" i="0" cap="all" baseline="0">
                <a:solidFill>
                  <a:schemeClr val="accent4">
                    <a:lumMod val="75000"/>
                  </a:schemeClr>
                </a:solidFill>
                <a:latin typeface="Sagona ExtraLight" panose="02020303050505020204" pitchFamily="18" charset="0"/>
              </a:defRPr>
            </a:lvl1pPr>
          </a:lstStyle>
          <a:p>
            <a:pPr rtl="0"/>
            <a:r>
              <a:rPr lang="en-GB" noProof="0"/>
              <a:t>TITLE </a:t>
            </a:r>
            <a:br>
              <a:rPr lang="en-GB" noProof="0"/>
            </a:br>
            <a:r>
              <a:rPr lang="en-GB" noProof="0"/>
              <a:t>GOES HERE</a:t>
            </a:r>
          </a:p>
        </p:txBody>
      </p:sp>
      <p:sp>
        <p:nvSpPr>
          <p:cNvPr id="10" name="Text Placeholder 10">
            <a:extLst>
              <a:ext uri="{FF2B5EF4-FFF2-40B4-BE49-F238E27FC236}">
                <a16:creationId xmlns:a16="http://schemas.microsoft.com/office/drawing/2014/main" id="{0DAC9D44-F28B-2B43-8B6F-260CB811AA38}"/>
              </a:ext>
            </a:extLst>
          </p:cNvPr>
          <p:cNvSpPr>
            <a:spLocks noGrp="1"/>
          </p:cNvSpPr>
          <p:nvPr>
            <p:ph type="body" sz="quarter" idx="14"/>
          </p:nvPr>
        </p:nvSpPr>
        <p:spPr>
          <a:xfrm>
            <a:off x="7313355" y="5080791"/>
            <a:ext cx="3289100" cy="1484783"/>
          </a:xfrm>
        </p:spPr>
        <p:txBody>
          <a:bodyPr lIns="0" rIns="0" rtlCol="0" anchor="t">
            <a:normAutofit/>
          </a:bodyPr>
          <a:lstStyle>
            <a:lvl1pPr marL="0" indent="0">
              <a:lnSpc>
                <a:spcPct val="100000"/>
              </a:lnSpc>
              <a:buNone/>
              <a:defRPr sz="1400">
                <a:latin typeface="+mj-lt"/>
              </a:defRPr>
            </a:lvl1pPr>
            <a:lvl2pPr marL="457200" indent="0">
              <a:lnSpc>
                <a:spcPct val="100000"/>
              </a:lnSpc>
              <a:buNone/>
              <a:defRPr sz="1400">
                <a:latin typeface="+mj-lt"/>
              </a:defRPr>
            </a:lvl2pPr>
            <a:lvl3pPr marL="914400" indent="0">
              <a:lnSpc>
                <a:spcPct val="100000"/>
              </a:lnSpc>
              <a:buNone/>
              <a:defRPr sz="1400">
                <a:latin typeface="+mj-lt"/>
              </a:defRPr>
            </a:lvl3pPr>
            <a:lvl4pPr marL="1371600" indent="0">
              <a:lnSpc>
                <a:spcPct val="100000"/>
              </a:lnSpc>
              <a:buNone/>
              <a:defRPr sz="1400">
                <a:latin typeface="+mj-lt"/>
              </a:defRPr>
            </a:lvl4pPr>
            <a:lvl5pPr marL="1828800" indent="0">
              <a:lnSpc>
                <a:spcPct val="100000"/>
              </a:lnSpc>
              <a:buNone/>
              <a:defRPr sz="1400">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cxnSp>
        <p:nvCxnSpPr>
          <p:cNvPr id="11" name="Straight Connector 10">
            <a:extLst>
              <a:ext uri="{FF2B5EF4-FFF2-40B4-BE49-F238E27FC236}">
                <a16:creationId xmlns:a16="http://schemas.microsoft.com/office/drawing/2014/main" id="{B39C4094-208E-7E4A-848A-F76A1573073A}"/>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235500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Image and Caption_3">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5445942" y="292426"/>
            <a:ext cx="6297515" cy="6273148"/>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en-GB" noProof="0"/>
              <a:t>Click icon to add picture</a:t>
            </a:r>
          </a:p>
        </p:txBody>
      </p:sp>
      <p:sp>
        <p:nvSpPr>
          <p:cNvPr id="9" name="Title 1">
            <a:extLst>
              <a:ext uri="{FF2B5EF4-FFF2-40B4-BE49-F238E27FC236}">
                <a16:creationId xmlns:a16="http://schemas.microsoft.com/office/drawing/2014/main" id="{97670D6E-CED1-EE4B-A761-0D1C7A246FD2}"/>
              </a:ext>
            </a:extLst>
          </p:cNvPr>
          <p:cNvSpPr>
            <a:spLocks noGrp="1"/>
          </p:cNvSpPr>
          <p:nvPr>
            <p:ph type="ctrTitle" hasCustomPrompt="1"/>
          </p:nvPr>
        </p:nvSpPr>
        <p:spPr>
          <a:xfrm>
            <a:off x="392622" y="4418889"/>
            <a:ext cx="4609683" cy="637507"/>
          </a:xfrm>
        </p:spPr>
        <p:txBody>
          <a:bodyPr lIns="0" rIns="0" rtlCol="0" anchor="b">
            <a:noAutofit/>
          </a:bodyPr>
          <a:lstStyle>
            <a:lvl1pPr algn="l">
              <a:defRPr sz="4000" b="0" i="0" cap="all" baseline="0">
                <a:solidFill>
                  <a:schemeClr val="accent4">
                    <a:lumMod val="75000"/>
                  </a:schemeClr>
                </a:solidFill>
                <a:latin typeface="Sagona ExtraLight" panose="02020303050505020204" pitchFamily="18" charset="0"/>
              </a:defRPr>
            </a:lvl1pPr>
          </a:lstStyle>
          <a:p>
            <a:pPr rtl="0"/>
            <a:r>
              <a:rPr lang="en-GB" noProof="0"/>
              <a:t>TITLE GOEs HERE</a:t>
            </a:r>
          </a:p>
        </p:txBody>
      </p:sp>
      <p:sp>
        <p:nvSpPr>
          <p:cNvPr id="10" name="Text Placeholder 10">
            <a:extLst>
              <a:ext uri="{FF2B5EF4-FFF2-40B4-BE49-F238E27FC236}">
                <a16:creationId xmlns:a16="http://schemas.microsoft.com/office/drawing/2014/main" id="{0DAC9D44-F28B-2B43-8B6F-260CB811AA38}"/>
              </a:ext>
            </a:extLst>
          </p:cNvPr>
          <p:cNvSpPr>
            <a:spLocks noGrp="1"/>
          </p:cNvSpPr>
          <p:nvPr>
            <p:ph type="body" sz="quarter" idx="14"/>
          </p:nvPr>
        </p:nvSpPr>
        <p:spPr>
          <a:xfrm>
            <a:off x="392622" y="5080791"/>
            <a:ext cx="4609683" cy="1484783"/>
          </a:xfrm>
        </p:spPr>
        <p:txBody>
          <a:bodyPr lIns="0" rIns="0" rtlCol="0" anchor="t">
            <a:normAutofit/>
          </a:bodyPr>
          <a:lstStyle>
            <a:lvl1pPr marL="0" indent="0">
              <a:lnSpc>
                <a:spcPct val="100000"/>
              </a:lnSpc>
              <a:buNone/>
              <a:defRPr sz="1400">
                <a:latin typeface="+mj-lt"/>
              </a:defRPr>
            </a:lvl1pPr>
            <a:lvl2pPr marL="457200" indent="0">
              <a:lnSpc>
                <a:spcPct val="100000"/>
              </a:lnSpc>
              <a:buNone/>
              <a:defRPr sz="1400">
                <a:latin typeface="+mj-lt"/>
              </a:defRPr>
            </a:lvl2pPr>
            <a:lvl3pPr marL="914400" indent="0">
              <a:lnSpc>
                <a:spcPct val="100000"/>
              </a:lnSpc>
              <a:buNone/>
              <a:defRPr sz="1400">
                <a:latin typeface="+mj-lt"/>
              </a:defRPr>
            </a:lvl3pPr>
            <a:lvl4pPr marL="1371600" indent="0">
              <a:lnSpc>
                <a:spcPct val="100000"/>
              </a:lnSpc>
              <a:buNone/>
              <a:defRPr sz="1400">
                <a:latin typeface="+mj-lt"/>
              </a:defRPr>
            </a:lvl4pPr>
            <a:lvl5pPr marL="1828800" indent="0">
              <a:lnSpc>
                <a:spcPct val="100000"/>
              </a:lnSpc>
              <a:buNone/>
              <a:defRPr sz="1400">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cxnSp>
        <p:nvCxnSpPr>
          <p:cNvPr id="7" name="Straight Connector 6">
            <a:extLst>
              <a:ext uri="{FF2B5EF4-FFF2-40B4-BE49-F238E27FC236}">
                <a16:creationId xmlns:a16="http://schemas.microsoft.com/office/drawing/2014/main" id="{8BE71BC7-72EE-294C-9A39-61A77EE295A0}"/>
              </a:ext>
            </a:extLst>
          </p:cNvPr>
          <p:cNvCxnSpPr>
            <a:cxnSpLocks/>
          </p:cNvCxnSpPr>
          <p:nvPr userDrawn="1"/>
        </p:nvCxnSpPr>
        <p:spPr>
          <a:xfrm>
            <a:off x="392623" y="5080791"/>
            <a:ext cx="4609683"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173849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Image and Caption_4">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0" y="0"/>
            <a:ext cx="12192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en-GB" noProof="0"/>
              <a:t>Click icon to add picture</a:t>
            </a:r>
          </a:p>
        </p:txBody>
      </p:sp>
      <p:sp>
        <p:nvSpPr>
          <p:cNvPr id="9" name="Title 1">
            <a:extLst>
              <a:ext uri="{FF2B5EF4-FFF2-40B4-BE49-F238E27FC236}">
                <a16:creationId xmlns:a16="http://schemas.microsoft.com/office/drawing/2014/main" id="{97670D6E-CED1-EE4B-A761-0D1C7A246FD2}"/>
              </a:ext>
            </a:extLst>
          </p:cNvPr>
          <p:cNvSpPr>
            <a:spLocks noGrp="1"/>
          </p:cNvSpPr>
          <p:nvPr>
            <p:ph type="ctrTitle" hasCustomPrompt="1"/>
          </p:nvPr>
        </p:nvSpPr>
        <p:spPr>
          <a:xfrm>
            <a:off x="1645581" y="4418889"/>
            <a:ext cx="3289100" cy="637507"/>
          </a:xfrm>
        </p:spPr>
        <p:txBody>
          <a:bodyPr lIns="0" rIns="0" rtlCol="0" anchor="b">
            <a:noAutofit/>
          </a:bodyPr>
          <a:lstStyle>
            <a:lvl1pPr algn="l">
              <a:defRPr sz="4000" b="0" i="0" cap="all" baseline="0">
                <a:solidFill>
                  <a:schemeClr val="bg1"/>
                </a:solidFill>
                <a:latin typeface="Sagona ExtraLight" panose="02020303050505020204" pitchFamily="18" charset="0"/>
              </a:defRPr>
            </a:lvl1pPr>
          </a:lstStyle>
          <a:p>
            <a:pPr rtl="0"/>
            <a:r>
              <a:rPr lang="en-GB" noProof="0"/>
              <a:t>TITLE </a:t>
            </a:r>
            <a:br>
              <a:rPr lang="en-GB" noProof="0"/>
            </a:br>
            <a:r>
              <a:rPr lang="en-GB" noProof="0"/>
              <a:t>GOEs HERE</a:t>
            </a:r>
          </a:p>
        </p:txBody>
      </p:sp>
      <p:sp>
        <p:nvSpPr>
          <p:cNvPr id="10" name="Text Placeholder 10">
            <a:extLst>
              <a:ext uri="{FF2B5EF4-FFF2-40B4-BE49-F238E27FC236}">
                <a16:creationId xmlns:a16="http://schemas.microsoft.com/office/drawing/2014/main" id="{0DAC9D44-F28B-2B43-8B6F-260CB811AA38}"/>
              </a:ext>
            </a:extLst>
          </p:cNvPr>
          <p:cNvSpPr>
            <a:spLocks noGrp="1"/>
          </p:cNvSpPr>
          <p:nvPr>
            <p:ph type="body" sz="quarter" idx="14"/>
          </p:nvPr>
        </p:nvSpPr>
        <p:spPr>
          <a:xfrm>
            <a:off x="1645582" y="5080791"/>
            <a:ext cx="3289100" cy="1484783"/>
          </a:xfrm>
        </p:spPr>
        <p:txBody>
          <a:bodyPr lIns="0" rIns="0" rtlCol="0" anchor="t">
            <a:normAutofit/>
          </a:bodyPr>
          <a:lstStyle>
            <a:lvl1pPr marL="0" indent="0">
              <a:lnSpc>
                <a:spcPct val="100000"/>
              </a:lnSpc>
              <a:buNone/>
              <a:defRPr sz="1400">
                <a:solidFill>
                  <a:schemeClr val="bg1"/>
                </a:solidFill>
                <a:latin typeface="+mj-lt"/>
              </a:defRPr>
            </a:lvl1pPr>
            <a:lvl2pPr marL="457200" indent="0">
              <a:lnSpc>
                <a:spcPct val="100000"/>
              </a:lnSpc>
              <a:buNone/>
              <a:defRPr sz="1400">
                <a:solidFill>
                  <a:schemeClr val="bg1"/>
                </a:solidFill>
                <a:latin typeface="+mj-lt"/>
              </a:defRPr>
            </a:lvl2pPr>
            <a:lvl3pPr marL="914400" indent="0">
              <a:lnSpc>
                <a:spcPct val="100000"/>
              </a:lnSpc>
              <a:buNone/>
              <a:defRPr sz="1400">
                <a:solidFill>
                  <a:schemeClr val="bg1"/>
                </a:solidFill>
                <a:latin typeface="+mj-lt"/>
              </a:defRPr>
            </a:lvl3pPr>
            <a:lvl4pPr marL="1371600" indent="0">
              <a:lnSpc>
                <a:spcPct val="100000"/>
              </a:lnSpc>
              <a:buNone/>
              <a:defRPr sz="1400">
                <a:solidFill>
                  <a:schemeClr val="bg1"/>
                </a:solidFill>
                <a:latin typeface="+mj-lt"/>
              </a:defRPr>
            </a:lvl4pPr>
            <a:lvl5pPr marL="1828800" indent="0">
              <a:lnSpc>
                <a:spcPct val="100000"/>
              </a:lnSpc>
              <a:buNone/>
              <a:defRPr sz="1400">
                <a:solidFill>
                  <a:schemeClr val="bg1"/>
                </a:solidFill>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cxnSp>
        <p:nvCxnSpPr>
          <p:cNvPr id="8" name="Straight Connector 7">
            <a:extLst>
              <a:ext uri="{FF2B5EF4-FFF2-40B4-BE49-F238E27FC236}">
                <a16:creationId xmlns:a16="http://schemas.microsoft.com/office/drawing/2014/main" id="{776AC280-5A8D-B048-BECC-9C306F32508F}"/>
              </a:ext>
            </a:extLst>
          </p:cNvPr>
          <p:cNvCxnSpPr>
            <a:cxnSpLocks/>
          </p:cNvCxnSpPr>
          <p:nvPr userDrawn="1"/>
        </p:nvCxnSpPr>
        <p:spPr>
          <a:xfrm>
            <a:off x="1134319" y="0"/>
            <a:ext cx="0" cy="6858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89061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Image and Caption_5">
    <p:spTree>
      <p:nvGrpSpPr>
        <p:cNvPr id="1" name=""/>
        <p:cNvGrpSpPr/>
        <p:nvPr/>
      </p:nvGrpSpPr>
      <p:grpSpPr>
        <a:xfrm>
          <a:off x="0" y="0"/>
          <a:ext cx="0" cy="0"/>
          <a:chOff x="0" y="0"/>
          <a:chExt cx="0" cy="0"/>
        </a:xfrm>
      </p:grpSpPr>
      <p:sp>
        <p:nvSpPr>
          <p:cNvPr id="8" name="Picture Placeholder 5">
            <a:extLst>
              <a:ext uri="{FF2B5EF4-FFF2-40B4-BE49-F238E27FC236}">
                <a16:creationId xmlns:a16="http://schemas.microsoft.com/office/drawing/2014/main" id="{1F4417F7-7CDE-DF44-9B0E-AC44EE99BF4B}"/>
              </a:ext>
            </a:extLst>
          </p:cNvPr>
          <p:cNvSpPr>
            <a:spLocks noGrp="1"/>
          </p:cNvSpPr>
          <p:nvPr>
            <p:ph type="pic" sz="quarter" idx="10"/>
          </p:nvPr>
        </p:nvSpPr>
        <p:spPr>
          <a:xfrm>
            <a:off x="0" y="0"/>
            <a:ext cx="12192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solidFill>
                  <a:schemeClr val="bg1"/>
                </a:solidFill>
              </a:defRPr>
            </a:lvl1pPr>
          </a:lstStyle>
          <a:p>
            <a:pPr rtl="0"/>
            <a:r>
              <a:rPr lang="en-GB" noProof="0"/>
              <a:t>Click icon to add picture</a:t>
            </a:r>
          </a:p>
        </p:txBody>
      </p:sp>
      <p:sp>
        <p:nvSpPr>
          <p:cNvPr id="9" name="Title 1">
            <a:extLst>
              <a:ext uri="{FF2B5EF4-FFF2-40B4-BE49-F238E27FC236}">
                <a16:creationId xmlns:a16="http://schemas.microsoft.com/office/drawing/2014/main" id="{97670D6E-CED1-EE4B-A761-0D1C7A246FD2}"/>
              </a:ext>
            </a:extLst>
          </p:cNvPr>
          <p:cNvSpPr>
            <a:spLocks noGrp="1"/>
          </p:cNvSpPr>
          <p:nvPr>
            <p:ph type="ctrTitle" hasCustomPrompt="1"/>
          </p:nvPr>
        </p:nvSpPr>
        <p:spPr>
          <a:xfrm>
            <a:off x="392622" y="3429000"/>
            <a:ext cx="4609683" cy="637507"/>
          </a:xfrm>
        </p:spPr>
        <p:txBody>
          <a:bodyPr lIns="0" rIns="0" rtlCol="0" anchor="b">
            <a:noAutofit/>
          </a:bodyPr>
          <a:lstStyle>
            <a:lvl1pPr algn="l">
              <a:defRPr sz="4000" b="0" i="0" cap="all" baseline="0">
                <a:solidFill>
                  <a:schemeClr val="bg1"/>
                </a:solidFill>
                <a:latin typeface="Sagona ExtraLight" panose="02020303050505020204" pitchFamily="18" charset="0"/>
              </a:defRPr>
            </a:lvl1pPr>
          </a:lstStyle>
          <a:p>
            <a:pPr rtl="0"/>
            <a:r>
              <a:rPr lang="en-GB" noProof="0"/>
              <a:t>TITLE GOEs HERE</a:t>
            </a:r>
          </a:p>
        </p:txBody>
      </p:sp>
      <p:sp>
        <p:nvSpPr>
          <p:cNvPr id="10" name="Text Placeholder 10">
            <a:extLst>
              <a:ext uri="{FF2B5EF4-FFF2-40B4-BE49-F238E27FC236}">
                <a16:creationId xmlns:a16="http://schemas.microsoft.com/office/drawing/2014/main" id="{0DAC9D44-F28B-2B43-8B6F-260CB811AA38}"/>
              </a:ext>
            </a:extLst>
          </p:cNvPr>
          <p:cNvSpPr>
            <a:spLocks noGrp="1"/>
          </p:cNvSpPr>
          <p:nvPr>
            <p:ph type="body" sz="quarter" idx="14"/>
          </p:nvPr>
        </p:nvSpPr>
        <p:spPr>
          <a:xfrm>
            <a:off x="392622" y="4090902"/>
            <a:ext cx="4609683" cy="1484783"/>
          </a:xfrm>
        </p:spPr>
        <p:txBody>
          <a:bodyPr lIns="0" rIns="0" rtlCol="0" anchor="t">
            <a:normAutofit/>
          </a:bodyPr>
          <a:lstStyle>
            <a:lvl1pPr marL="0" indent="0">
              <a:lnSpc>
                <a:spcPct val="100000"/>
              </a:lnSpc>
              <a:buNone/>
              <a:defRPr sz="1400">
                <a:solidFill>
                  <a:schemeClr val="bg1"/>
                </a:solidFill>
                <a:latin typeface="+mj-lt"/>
              </a:defRPr>
            </a:lvl1pPr>
            <a:lvl2pPr marL="457200" indent="0">
              <a:lnSpc>
                <a:spcPct val="100000"/>
              </a:lnSpc>
              <a:buNone/>
              <a:defRPr sz="1400">
                <a:solidFill>
                  <a:schemeClr val="bg1"/>
                </a:solidFill>
                <a:latin typeface="+mj-lt"/>
              </a:defRPr>
            </a:lvl2pPr>
            <a:lvl3pPr marL="914400" indent="0">
              <a:lnSpc>
                <a:spcPct val="100000"/>
              </a:lnSpc>
              <a:buNone/>
              <a:defRPr sz="1400">
                <a:solidFill>
                  <a:schemeClr val="bg1"/>
                </a:solidFill>
                <a:latin typeface="+mj-lt"/>
              </a:defRPr>
            </a:lvl3pPr>
            <a:lvl4pPr marL="1371600" indent="0">
              <a:lnSpc>
                <a:spcPct val="100000"/>
              </a:lnSpc>
              <a:buNone/>
              <a:defRPr sz="1400">
                <a:solidFill>
                  <a:schemeClr val="bg1"/>
                </a:solidFill>
                <a:latin typeface="+mj-lt"/>
              </a:defRPr>
            </a:lvl4pPr>
            <a:lvl5pPr marL="1828800" indent="0">
              <a:lnSpc>
                <a:spcPct val="100000"/>
              </a:lnSpc>
              <a:buNone/>
              <a:defRPr sz="1400">
                <a:solidFill>
                  <a:schemeClr val="bg1"/>
                </a:solidFill>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cxnSp>
        <p:nvCxnSpPr>
          <p:cNvPr id="11" name="Straight Connector 10">
            <a:extLst>
              <a:ext uri="{FF2B5EF4-FFF2-40B4-BE49-F238E27FC236}">
                <a16:creationId xmlns:a16="http://schemas.microsoft.com/office/drawing/2014/main" id="{79F22032-BAB9-744C-B14E-54350BBD1C71}"/>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523809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Overview_2">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a:xfrm>
            <a:off x="838200" y="6356350"/>
            <a:ext cx="2743200" cy="365125"/>
          </a:xfrm>
        </p:spPr>
        <p:txBody>
          <a:bodyPr rtlCol="0"/>
          <a:lstStyle/>
          <a:p>
            <a:pPr rtl="0"/>
            <a:fld id="{8249B4BA-06C3-4858-A057-B2FD24098A6D}"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en-GB" noProof="0" smtClean="0"/>
              <a:t>‹#›</a:t>
            </a:fld>
            <a:endParaRPr lang="en-GB" noProof="0"/>
          </a:p>
        </p:txBody>
      </p:sp>
      <p:sp>
        <p:nvSpPr>
          <p:cNvPr id="7" name="Title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2" y="339645"/>
            <a:ext cx="10219457" cy="1002552"/>
          </a:xfrm>
        </p:spPr>
        <p:txBody>
          <a:bodyPr lIns="0" rIns="0" rtlCol="0" anchor="b">
            <a:noAutofit/>
          </a:bodyPr>
          <a:lstStyle>
            <a:lvl1pPr algn="l">
              <a:defRPr sz="4500" b="0" i="0" cap="all" baseline="0">
                <a:solidFill>
                  <a:schemeClr val="accent4">
                    <a:lumMod val="75000"/>
                  </a:schemeClr>
                </a:solidFill>
                <a:latin typeface="Sagona ExtraLight" panose="02020303050505020204" pitchFamily="18" charset="0"/>
              </a:defRPr>
            </a:lvl1pPr>
          </a:lstStyle>
          <a:p>
            <a:pPr rtl="0"/>
            <a:r>
              <a:rPr lang="en-GB" noProof="0"/>
              <a:t>TITLE GOE HERE</a:t>
            </a:r>
          </a:p>
        </p:txBody>
      </p:sp>
      <p:cxnSp>
        <p:nvCxnSpPr>
          <p:cNvPr id="13" name="Straight Connector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2" name="Rectangle: Rounded corners 16">
            <a:extLst>
              <a:ext uri="{FF2B5EF4-FFF2-40B4-BE49-F238E27FC236}">
                <a16:creationId xmlns:a16="http://schemas.microsoft.com/office/drawing/2014/main" id="{B3776AA3-9860-D247-8A43-85FD58FFFD43}"/>
              </a:ext>
            </a:extLst>
          </p:cNvPr>
          <p:cNvSpPr/>
          <p:nvPr/>
        </p:nvSpPr>
        <p:spPr>
          <a:xfrm>
            <a:off x="392622" y="2294008"/>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6" name="Picture Placeholder 5">
            <a:extLst>
              <a:ext uri="{FF2B5EF4-FFF2-40B4-BE49-F238E27FC236}">
                <a16:creationId xmlns:a16="http://schemas.microsoft.com/office/drawing/2014/main" id="{7A07194D-FDC6-4941-AE99-5ED1F7F4C585}"/>
              </a:ext>
            </a:extLst>
          </p:cNvPr>
          <p:cNvSpPr>
            <a:spLocks noGrp="1"/>
          </p:cNvSpPr>
          <p:nvPr>
            <p:ph type="pic" sz="quarter" idx="13"/>
          </p:nvPr>
        </p:nvSpPr>
        <p:spPr>
          <a:xfrm>
            <a:off x="464682" y="2366353"/>
            <a:ext cx="369944" cy="368788"/>
          </a:xfrm>
        </p:spPr>
        <p:txBody>
          <a:bodyPr rtlCol="0" anchor="ctr">
            <a:normAutofit/>
          </a:bodyPr>
          <a:lstStyle>
            <a:lvl1pPr marL="0" indent="0" algn="ctr">
              <a:buNone/>
              <a:defRPr sz="800"/>
            </a:lvl1pPr>
          </a:lstStyle>
          <a:p>
            <a:pPr rtl="0"/>
            <a:r>
              <a:rPr lang="en-GB" noProof="0"/>
              <a:t>Click icon to add picture</a:t>
            </a:r>
          </a:p>
        </p:txBody>
      </p:sp>
      <p:sp>
        <p:nvSpPr>
          <p:cNvPr id="57" name="Rectangle: Rounded corners 16">
            <a:extLst>
              <a:ext uri="{FF2B5EF4-FFF2-40B4-BE49-F238E27FC236}">
                <a16:creationId xmlns:a16="http://schemas.microsoft.com/office/drawing/2014/main" id="{F5244B71-4557-B64C-8C28-456C7623AE5B}"/>
              </a:ext>
            </a:extLst>
          </p:cNvPr>
          <p:cNvSpPr/>
          <p:nvPr userDrawn="1"/>
        </p:nvSpPr>
        <p:spPr>
          <a:xfrm>
            <a:off x="392622" y="3519693"/>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8" name="Picture Placeholder 5">
            <a:extLst>
              <a:ext uri="{FF2B5EF4-FFF2-40B4-BE49-F238E27FC236}">
                <a16:creationId xmlns:a16="http://schemas.microsoft.com/office/drawing/2014/main" id="{B12F4613-2BD8-E54D-A2E0-8707A28A10A4}"/>
              </a:ext>
            </a:extLst>
          </p:cNvPr>
          <p:cNvSpPr>
            <a:spLocks noGrp="1"/>
          </p:cNvSpPr>
          <p:nvPr>
            <p:ph type="pic" sz="quarter" idx="14"/>
          </p:nvPr>
        </p:nvSpPr>
        <p:spPr>
          <a:xfrm>
            <a:off x="464682" y="3592038"/>
            <a:ext cx="369944" cy="368788"/>
          </a:xfrm>
        </p:spPr>
        <p:txBody>
          <a:bodyPr rtlCol="0" anchor="ctr">
            <a:normAutofit/>
          </a:bodyPr>
          <a:lstStyle>
            <a:lvl1pPr marL="0" indent="0" algn="ctr">
              <a:buNone/>
              <a:defRPr sz="800"/>
            </a:lvl1pPr>
          </a:lstStyle>
          <a:p>
            <a:pPr rtl="0"/>
            <a:r>
              <a:rPr lang="en-GB" noProof="0"/>
              <a:t>Click icon to add picture</a:t>
            </a:r>
          </a:p>
        </p:txBody>
      </p:sp>
      <p:sp>
        <p:nvSpPr>
          <p:cNvPr id="61" name="Rectangle: Rounded corners 16">
            <a:extLst>
              <a:ext uri="{FF2B5EF4-FFF2-40B4-BE49-F238E27FC236}">
                <a16:creationId xmlns:a16="http://schemas.microsoft.com/office/drawing/2014/main" id="{1A5F3004-02A9-1E43-A3E5-8ABCD5ED1A1C}"/>
              </a:ext>
            </a:extLst>
          </p:cNvPr>
          <p:cNvSpPr/>
          <p:nvPr userDrawn="1"/>
        </p:nvSpPr>
        <p:spPr>
          <a:xfrm>
            <a:off x="392622" y="4784289"/>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62" name="Picture Placeholder 5">
            <a:extLst>
              <a:ext uri="{FF2B5EF4-FFF2-40B4-BE49-F238E27FC236}">
                <a16:creationId xmlns:a16="http://schemas.microsoft.com/office/drawing/2014/main" id="{1A844DD7-EE1E-F04F-91C7-38039BFF2046}"/>
              </a:ext>
            </a:extLst>
          </p:cNvPr>
          <p:cNvSpPr>
            <a:spLocks noGrp="1"/>
          </p:cNvSpPr>
          <p:nvPr>
            <p:ph type="pic" sz="quarter" idx="15"/>
          </p:nvPr>
        </p:nvSpPr>
        <p:spPr>
          <a:xfrm>
            <a:off x="464682" y="4856634"/>
            <a:ext cx="369944" cy="368788"/>
          </a:xfrm>
        </p:spPr>
        <p:txBody>
          <a:bodyPr rtlCol="0" anchor="ctr">
            <a:normAutofit/>
          </a:bodyPr>
          <a:lstStyle>
            <a:lvl1pPr marL="0" indent="0" algn="ctr">
              <a:buNone/>
              <a:defRPr sz="800"/>
            </a:lvl1pPr>
          </a:lstStyle>
          <a:p>
            <a:pPr rtl="0"/>
            <a:r>
              <a:rPr lang="en-GB" noProof="0"/>
              <a:t>Click icon to add picture</a:t>
            </a:r>
          </a:p>
        </p:txBody>
      </p:sp>
      <p:sp>
        <p:nvSpPr>
          <p:cNvPr id="98" name="Rectangle: Rounded corners 16">
            <a:extLst>
              <a:ext uri="{FF2B5EF4-FFF2-40B4-BE49-F238E27FC236}">
                <a16:creationId xmlns:a16="http://schemas.microsoft.com/office/drawing/2014/main" id="{491E125D-06D1-A343-A3C9-CBC63A66CDC0}"/>
              </a:ext>
            </a:extLst>
          </p:cNvPr>
          <p:cNvSpPr/>
          <p:nvPr userDrawn="1"/>
        </p:nvSpPr>
        <p:spPr>
          <a:xfrm>
            <a:off x="5605550" y="2294008"/>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9" name="Picture Placeholder 5">
            <a:extLst>
              <a:ext uri="{FF2B5EF4-FFF2-40B4-BE49-F238E27FC236}">
                <a16:creationId xmlns:a16="http://schemas.microsoft.com/office/drawing/2014/main" id="{26670858-0422-9546-B0BD-9B2D594140BA}"/>
              </a:ext>
            </a:extLst>
          </p:cNvPr>
          <p:cNvSpPr>
            <a:spLocks noGrp="1"/>
          </p:cNvSpPr>
          <p:nvPr>
            <p:ph type="pic" sz="quarter" idx="21"/>
          </p:nvPr>
        </p:nvSpPr>
        <p:spPr>
          <a:xfrm>
            <a:off x="5683052" y="2366353"/>
            <a:ext cx="369944" cy="368788"/>
          </a:xfrm>
        </p:spPr>
        <p:txBody>
          <a:bodyPr rtlCol="0" anchor="ctr">
            <a:normAutofit/>
          </a:bodyPr>
          <a:lstStyle>
            <a:lvl1pPr marL="0" indent="0" algn="ctr">
              <a:buNone/>
              <a:defRPr sz="800"/>
            </a:lvl1pPr>
          </a:lstStyle>
          <a:p>
            <a:pPr rtl="0"/>
            <a:r>
              <a:rPr lang="en-GB" noProof="0"/>
              <a:t>Click icon to add picture</a:t>
            </a:r>
          </a:p>
        </p:txBody>
      </p:sp>
      <p:sp>
        <p:nvSpPr>
          <p:cNvPr id="100" name="Rectangle: Rounded corners 16">
            <a:extLst>
              <a:ext uri="{FF2B5EF4-FFF2-40B4-BE49-F238E27FC236}">
                <a16:creationId xmlns:a16="http://schemas.microsoft.com/office/drawing/2014/main" id="{9DDF7684-5C6D-B344-A059-87C2BDD8657A}"/>
              </a:ext>
            </a:extLst>
          </p:cNvPr>
          <p:cNvSpPr/>
          <p:nvPr userDrawn="1"/>
        </p:nvSpPr>
        <p:spPr>
          <a:xfrm>
            <a:off x="5610992" y="3519693"/>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1" name="Picture Placeholder 5">
            <a:extLst>
              <a:ext uri="{FF2B5EF4-FFF2-40B4-BE49-F238E27FC236}">
                <a16:creationId xmlns:a16="http://schemas.microsoft.com/office/drawing/2014/main" id="{72578CBB-F47F-C740-982B-BA1719663CCD}"/>
              </a:ext>
            </a:extLst>
          </p:cNvPr>
          <p:cNvSpPr>
            <a:spLocks noGrp="1"/>
          </p:cNvSpPr>
          <p:nvPr>
            <p:ph type="pic" sz="quarter" idx="22"/>
          </p:nvPr>
        </p:nvSpPr>
        <p:spPr>
          <a:xfrm>
            <a:off x="5683052" y="3592038"/>
            <a:ext cx="369944" cy="368788"/>
          </a:xfrm>
        </p:spPr>
        <p:txBody>
          <a:bodyPr rtlCol="0" anchor="ctr">
            <a:normAutofit/>
          </a:bodyPr>
          <a:lstStyle>
            <a:lvl1pPr marL="0" indent="0" algn="ctr">
              <a:buNone/>
              <a:defRPr sz="800"/>
            </a:lvl1pPr>
          </a:lstStyle>
          <a:p>
            <a:pPr rtl="0"/>
            <a:r>
              <a:rPr lang="en-GB" noProof="0"/>
              <a:t>Click icon to add picture</a:t>
            </a:r>
          </a:p>
        </p:txBody>
      </p:sp>
      <p:sp>
        <p:nvSpPr>
          <p:cNvPr id="102" name="Rectangle: Rounded corners 16">
            <a:extLst>
              <a:ext uri="{FF2B5EF4-FFF2-40B4-BE49-F238E27FC236}">
                <a16:creationId xmlns:a16="http://schemas.microsoft.com/office/drawing/2014/main" id="{FE14D617-9285-9D4D-84E4-7BBD145B397E}"/>
              </a:ext>
            </a:extLst>
          </p:cNvPr>
          <p:cNvSpPr/>
          <p:nvPr userDrawn="1"/>
        </p:nvSpPr>
        <p:spPr>
          <a:xfrm>
            <a:off x="5610992" y="4784289"/>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3" name="Picture Placeholder 5">
            <a:extLst>
              <a:ext uri="{FF2B5EF4-FFF2-40B4-BE49-F238E27FC236}">
                <a16:creationId xmlns:a16="http://schemas.microsoft.com/office/drawing/2014/main" id="{32A1D8CC-0021-A243-9775-CF930D41B94D}"/>
              </a:ext>
            </a:extLst>
          </p:cNvPr>
          <p:cNvSpPr>
            <a:spLocks noGrp="1"/>
          </p:cNvSpPr>
          <p:nvPr>
            <p:ph type="pic" sz="quarter" idx="23"/>
          </p:nvPr>
        </p:nvSpPr>
        <p:spPr>
          <a:xfrm>
            <a:off x="5683052" y="4856634"/>
            <a:ext cx="369944" cy="368788"/>
          </a:xfrm>
        </p:spPr>
        <p:txBody>
          <a:bodyPr rtlCol="0" anchor="ctr">
            <a:normAutofit/>
          </a:bodyPr>
          <a:lstStyle>
            <a:lvl1pPr marL="0" indent="0" algn="ctr">
              <a:buNone/>
              <a:defRPr sz="800"/>
            </a:lvl1pPr>
          </a:lstStyle>
          <a:p>
            <a:pPr rtl="0"/>
            <a:r>
              <a:rPr lang="en-GB" noProof="0"/>
              <a:t>Click icon to add picture</a:t>
            </a:r>
          </a:p>
        </p:txBody>
      </p:sp>
      <p:sp>
        <p:nvSpPr>
          <p:cNvPr id="107" name="Text Placeholder 10">
            <a:extLst>
              <a:ext uri="{FF2B5EF4-FFF2-40B4-BE49-F238E27FC236}">
                <a16:creationId xmlns:a16="http://schemas.microsoft.com/office/drawing/2014/main" id="{8867B6C6-0A29-A04E-BAE5-B9060225E124}"/>
              </a:ext>
            </a:extLst>
          </p:cNvPr>
          <p:cNvSpPr>
            <a:spLocks noGrp="1"/>
          </p:cNvSpPr>
          <p:nvPr>
            <p:ph type="body" sz="quarter" idx="25"/>
          </p:nvPr>
        </p:nvSpPr>
        <p:spPr>
          <a:xfrm>
            <a:off x="1222571" y="2512451"/>
            <a:ext cx="3995035" cy="426685"/>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09" name="Text Placeholder 2">
            <a:extLst>
              <a:ext uri="{FF2B5EF4-FFF2-40B4-BE49-F238E27FC236}">
                <a16:creationId xmlns:a16="http://schemas.microsoft.com/office/drawing/2014/main" id="{9DF49D7C-2E08-9348-9C2B-0496EF9612DF}"/>
              </a:ext>
            </a:extLst>
          </p:cNvPr>
          <p:cNvSpPr>
            <a:spLocks noGrp="1"/>
          </p:cNvSpPr>
          <p:nvPr>
            <p:ph type="body" idx="26"/>
          </p:nvPr>
        </p:nvSpPr>
        <p:spPr>
          <a:xfrm>
            <a:off x="1222570" y="2265592"/>
            <a:ext cx="3995036" cy="365095"/>
          </a:xfrm>
        </p:spPr>
        <p:txBody>
          <a:bodyPr lIns="0" rtlCol="0" anchor="b">
            <a:noAutofit/>
          </a:bodyPr>
          <a:lstStyle>
            <a:lvl1pPr marL="0" indent="0">
              <a:buNone/>
              <a:defRPr sz="1800" b="1" cap="all" baseline="0">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10" name="Text Placeholder 10">
            <a:extLst>
              <a:ext uri="{FF2B5EF4-FFF2-40B4-BE49-F238E27FC236}">
                <a16:creationId xmlns:a16="http://schemas.microsoft.com/office/drawing/2014/main" id="{2733402A-D14F-6D48-A59D-329C3824DD2E}"/>
              </a:ext>
            </a:extLst>
          </p:cNvPr>
          <p:cNvSpPr>
            <a:spLocks noGrp="1"/>
          </p:cNvSpPr>
          <p:nvPr>
            <p:ph type="body" sz="quarter" idx="27"/>
          </p:nvPr>
        </p:nvSpPr>
        <p:spPr>
          <a:xfrm>
            <a:off x="1222571" y="3745506"/>
            <a:ext cx="3995035" cy="426685"/>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11" name="Text Placeholder 2">
            <a:extLst>
              <a:ext uri="{FF2B5EF4-FFF2-40B4-BE49-F238E27FC236}">
                <a16:creationId xmlns:a16="http://schemas.microsoft.com/office/drawing/2014/main" id="{3886AD51-641D-6B44-B558-2B15E88D1BC5}"/>
              </a:ext>
            </a:extLst>
          </p:cNvPr>
          <p:cNvSpPr>
            <a:spLocks noGrp="1"/>
          </p:cNvSpPr>
          <p:nvPr>
            <p:ph type="body" idx="28"/>
          </p:nvPr>
        </p:nvSpPr>
        <p:spPr>
          <a:xfrm>
            <a:off x="1222570" y="3498647"/>
            <a:ext cx="3995036" cy="365095"/>
          </a:xfrm>
        </p:spPr>
        <p:txBody>
          <a:bodyPr lIns="0" rtlCol="0" anchor="b">
            <a:noAutofit/>
          </a:bodyPr>
          <a:lstStyle>
            <a:lvl1pPr marL="0" indent="0">
              <a:buNone/>
              <a:defRPr sz="1800" b="1" cap="all" baseline="0">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12" name="Text Placeholder 10">
            <a:extLst>
              <a:ext uri="{FF2B5EF4-FFF2-40B4-BE49-F238E27FC236}">
                <a16:creationId xmlns:a16="http://schemas.microsoft.com/office/drawing/2014/main" id="{C00297CA-1F0B-4C44-852F-CF6FEA9F9481}"/>
              </a:ext>
            </a:extLst>
          </p:cNvPr>
          <p:cNvSpPr>
            <a:spLocks noGrp="1"/>
          </p:cNvSpPr>
          <p:nvPr>
            <p:ph type="body" sz="quarter" idx="29"/>
          </p:nvPr>
        </p:nvSpPr>
        <p:spPr>
          <a:xfrm>
            <a:off x="1222571" y="5006270"/>
            <a:ext cx="3995035" cy="426685"/>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13" name="Text Placeholder 2">
            <a:extLst>
              <a:ext uri="{FF2B5EF4-FFF2-40B4-BE49-F238E27FC236}">
                <a16:creationId xmlns:a16="http://schemas.microsoft.com/office/drawing/2014/main" id="{3F704107-F38D-E044-8226-ACDDEDEDC605}"/>
              </a:ext>
            </a:extLst>
          </p:cNvPr>
          <p:cNvSpPr>
            <a:spLocks noGrp="1"/>
          </p:cNvSpPr>
          <p:nvPr>
            <p:ph type="body" idx="30"/>
          </p:nvPr>
        </p:nvSpPr>
        <p:spPr>
          <a:xfrm>
            <a:off x="1222570" y="4759411"/>
            <a:ext cx="3995036" cy="365095"/>
          </a:xfrm>
        </p:spPr>
        <p:txBody>
          <a:bodyPr lIns="0" rtlCol="0" anchor="b">
            <a:noAutofit/>
          </a:bodyPr>
          <a:lstStyle>
            <a:lvl1pPr marL="0" indent="0">
              <a:buNone/>
              <a:defRPr sz="1800" b="1" cap="all" baseline="0">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4" name="Text Placeholder 10">
            <a:extLst>
              <a:ext uri="{FF2B5EF4-FFF2-40B4-BE49-F238E27FC236}">
                <a16:creationId xmlns:a16="http://schemas.microsoft.com/office/drawing/2014/main" id="{7A332327-16D9-9B48-8EAC-A4F377D5904D}"/>
              </a:ext>
            </a:extLst>
          </p:cNvPr>
          <p:cNvSpPr>
            <a:spLocks noGrp="1"/>
          </p:cNvSpPr>
          <p:nvPr>
            <p:ph type="body" sz="quarter" idx="33"/>
          </p:nvPr>
        </p:nvSpPr>
        <p:spPr>
          <a:xfrm>
            <a:off x="6500441" y="2512451"/>
            <a:ext cx="3995035" cy="426685"/>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25" name="Text Placeholder 2">
            <a:extLst>
              <a:ext uri="{FF2B5EF4-FFF2-40B4-BE49-F238E27FC236}">
                <a16:creationId xmlns:a16="http://schemas.microsoft.com/office/drawing/2014/main" id="{8EB0263B-D418-C14A-A00B-092B5EB5C515}"/>
              </a:ext>
            </a:extLst>
          </p:cNvPr>
          <p:cNvSpPr>
            <a:spLocks noGrp="1"/>
          </p:cNvSpPr>
          <p:nvPr>
            <p:ph type="body" idx="34"/>
          </p:nvPr>
        </p:nvSpPr>
        <p:spPr>
          <a:xfrm>
            <a:off x="6500441" y="2265592"/>
            <a:ext cx="3995036" cy="365095"/>
          </a:xfrm>
        </p:spPr>
        <p:txBody>
          <a:bodyPr lIns="0" rtlCol="0" anchor="b">
            <a:noAutofit/>
          </a:bodyPr>
          <a:lstStyle>
            <a:lvl1pPr marL="0" indent="0">
              <a:buNone/>
              <a:defRPr sz="1800" b="1" cap="all" baseline="0">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6" name="Text Placeholder 10">
            <a:extLst>
              <a:ext uri="{FF2B5EF4-FFF2-40B4-BE49-F238E27FC236}">
                <a16:creationId xmlns:a16="http://schemas.microsoft.com/office/drawing/2014/main" id="{53CC49A6-2AB5-664B-9A6C-56D70E1382D7}"/>
              </a:ext>
            </a:extLst>
          </p:cNvPr>
          <p:cNvSpPr>
            <a:spLocks noGrp="1"/>
          </p:cNvSpPr>
          <p:nvPr>
            <p:ph type="body" sz="quarter" idx="35"/>
          </p:nvPr>
        </p:nvSpPr>
        <p:spPr>
          <a:xfrm>
            <a:off x="6500441" y="3745506"/>
            <a:ext cx="3995035" cy="426685"/>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27" name="Text Placeholder 2">
            <a:extLst>
              <a:ext uri="{FF2B5EF4-FFF2-40B4-BE49-F238E27FC236}">
                <a16:creationId xmlns:a16="http://schemas.microsoft.com/office/drawing/2014/main" id="{718CCABC-AF06-5241-8D13-EB2F4637D435}"/>
              </a:ext>
            </a:extLst>
          </p:cNvPr>
          <p:cNvSpPr>
            <a:spLocks noGrp="1"/>
          </p:cNvSpPr>
          <p:nvPr>
            <p:ph type="body" idx="36"/>
          </p:nvPr>
        </p:nvSpPr>
        <p:spPr>
          <a:xfrm>
            <a:off x="6500441" y="3498647"/>
            <a:ext cx="3995036" cy="365095"/>
          </a:xfrm>
        </p:spPr>
        <p:txBody>
          <a:bodyPr lIns="0" rtlCol="0" anchor="b">
            <a:noAutofit/>
          </a:bodyPr>
          <a:lstStyle>
            <a:lvl1pPr marL="0" indent="0">
              <a:buNone/>
              <a:defRPr sz="1800" b="1" cap="all" baseline="0">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8" name="Text Placeholder 10">
            <a:extLst>
              <a:ext uri="{FF2B5EF4-FFF2-40B4-BE49-F238E27FC236}">
                <a16:creationId xmlns:a16="http://schemas.microsoft.com/office/drawing/2014/main" id="{5119242C-1FE8-C140-9349-8172F954E3CB}"/>
              </a:ext>
            </a:extLst>
          </p:cNvPr>
          <p:cNvSpPr>
            <a:spLocks noGrp="1"/>
          </p:cNvSpPr>
          <p:nvPr>
            <p:ph type="body" sz="quarter" idx="37"/>
          </p:nvPr>
        </p:nvSpPr>
        <p:spPr>
          <a:xfrm>
            <a:off x="6500441" y="5006270"/>
            <a:ext cx="3995035" cy="426685"/>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29" name="Text Placeholder 2">
            <a:extLst>
              <a:ext uri="{FF2B5EF4-FFF2-40B4-BE49-F238E27FC236}">
                <a16:creationId xmlns:a16="http://schemas.microsoft.com/office/drawing/2014/main" id="{23F2AE0B-3E70-BB47-8FBC-FE66A5A297BD}"/>
              </a:ext>
            </a:extLst>
          </p:cNvPr>
          <p:cNvSpPr>
            <a:spLocks noGrp="1"/>
          </p:cNvSpPr>
          <p:nvPr>
            <p:ph type="body" idx="38"/>
          </p:nvPr>
        </p:nvSpPr>
        <p:spPr>
          <a:xfrm>
            <a:off x="6500441" y="4759411"/>
            <a:ext cx="3995036" cy="365095"/>
          </a:xfrm>
        </p:spPr>
        <p:txBody>
          <a:bodyPr lIns="0" rtlCol="0" anchor="b">
            <a:noAutofit/>
          </a:bodyPr>
          <a:lstStyle>
            <a:lvl1pPr marL="0" indent="0">
              <a:buNone/>
              <a:defRPr sz="1800" b="1" cap="all" baseline="0">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cxnSp>
        <p:nvCxnSpPr>
          <p:cNvPr id="42" name="Straight Connector 41">
            <a:extLst>
              <a:ext uri="{FF2B5EF4-FFF2-40B4-BE49-F238E27FC236}">
                <a16:creationId xmlns:a16="http://schemas.microsoft.com/office/drawing/2014/main" id="{58A232C0-1AC5-164D-B8B6-CC8F07CF2E21}"/>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83075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Overview_3">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a:xfrm>
            <a:off x="838200" y="6356350"/>
            <a:ext cx="2743200" cy="365125"/>
          </a:xfrm>
        </p:spPr>
        <p:txBody>
          <a:bodyPr rtlCol="0"/>
          <a:lstStyle/>
          <a:p>
            <a:pPr rtl="0"/>
            <a:fld id="{2E200C6E-6FAB-49D0-B5C8-F7B3EA55D8AD}"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en-GB" noProof="0" smtClean="0"/>
              <a:t>‹#›</a:t>
            </a:fld>
            <a:endParaRPr lang="en-GB" noProof="0"/>
          </a:p>
        </p:txBody>
      </p:sp>
      <p:sp>
        <p:nvSpPr>
          <p:cNvPr id="7" name="Title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3" y="339645"/>
            <a:ext cx="11369068" cy="1002552"/>
          </a:xfrm>
        </p:spPr>
        <p:txBody>
          <a:bodyPr lIns="0" rIns="0" rtlCol="0" anchor="b">
            <a:noAutofit/>
          </a:bodyPr>
          <a:lstStyle>
            <a:lvl1pPr algn="l">
              <a:defRPr sz="4500" b="0" i="0" cap="all" baseline="0">
                <a:solidFill>
                  <a:schemeClr val="accent4">
                    <a:lumMod val="75000"/>
                  </a:schemeClr>
                </a:solidFill>
                <a:latin typeface="Sagona ExtraLight" panose="02020303050505020204" pitchFamily="18" charset="0"/>
              </a:defRPr>
            </a:lvl1pPr>
          </a:lstStyle>
          <a:p>
            <a:pPr rtl="0"/>
            <a:r>
              <a:rPr lang="en-GB" noProof="0"/>
              <a:t>TITLE GOE HERE</a:t>
            </a:r>
          </a:p>
        </p:txBody>
      </p:sp>
      <p:cxnSp>
        <p:nvCxnSpPr>
          <p:cNvPr id="13" name="Straight Connector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F93E56-30EE-384E-9A8A-090C645582DB}"/>
              </a:ext>
            </a:extLst>
          </p:cNvPr>
          <p:cNvCxnSpPr>
            <a:cxnSpLocks/>
          </p:cNvCxnSpPr>
          <p:nvPr userDrawn="1"/>
        </p:nvCxnSpPr>
        <p:spPr>
          <a:xfrm>
            <a:off x="392623" y="1405468"/>
            <a:ext cx="11369068"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2" name="Rectangle: Rounded corners 16">
            <a:extLst>
              <a:ext uri="{FF2B5EF4-FFF2-40B4-BE49-F238E27FC236}">
                <a16:creationId xmlns:a16="http://schemas.microsoft.com/office/drawing/2014/main" id="{B3776AA3-9860-D247-8A43-85FD58FFFD43}"/>
              </a:ext>
            </a:extLst>
          </p:cNvPr>
          <p:cNvSpPr/>
          <p:nvPr/>
        </p:nvSpPr>
        <p:spPr>
          <a:xfrm>
            <a:off x="392623" y="2356447"/>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6" name="Picture Placeholder 5">
            <a:extLst>
              <a:ext uri="{FF2B5EF4-FFF2-40B4-BE49-F238E27FC236}">
                <a16:creationId xmlns:a16="http://schemas.microsoft.com/office/drawing/2014/main" id="{7A07194D-FDC6-4941-AE99-5ED1F7F4C585}"/>
              </a:ext>
            </a:extLst>
          </p:cNvPr>
          <p:cNvSpPr>
            <a:spLocks noGrp="1"/>
          </p:cNvSpPr>
          <p:nvPr>
            <p:ph type="pic" sz="quarter" idx="13"/>
          </p:nvPr>
        </p:nvSpPr>
        <p:spPr>
          <a:xfrm>
            <a:off x="464683" y="2428792"/>
            <a:ext cx="369944" cy="368788"/>
          </a:xfrm>
        </p:spPr>
        <p:txBody>
          <a:bodyPr rtlCol="0" anchor="ctr">
            <a:normAutofit/>
          </a:bodyPr>
          <a:lstStyle>
            <a:lvl1pPr marL="0" indent="0" algn="ctr">
              <a:buNone/>
              <a:defRPr sz="800"/>
            </a:lvl1pPr>
          </a:lstStyle>
          <a:p>
            <a:pPr rtl="0"/>
            <a:r>
              <a:rPr lang="en-GB" noProof="0"/>
              <a:t>Click icon to add picture</a:t>
            </a:r>
          </a:p>
        </p:txBody>
      </p:sp>
      <p:sp>
        <p:nvSpPr>
          <p:cNvPr id="57" name="Rectangle: Rounded corners 16">
            <a:extLst>
              <a:ext uri="{FF2B5EF4-FFF2-40B4-BE49-F238E27FC236}">
                <a16:creationId xmlns:a16="http://schemas.microsoft.com/office/drawing/2014/main" id="{F5244B71-4557-B64C-8C28-456C7623AE5B}"/>
              </a:ext>
            </a:extLst>
          </p:cNvPr>
          <p:cNvSpPr/>
          <p:nvPr userDrawn="1"/>
        </p:nvSpPr>
        <p:spPr>
          <a:xfrm>
            <a:off x="392623" y="3582132"/>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8" name="Picture Placeholder 5">
            <a:extLst>
              <a:ext uri="{FF2B5EF4-FFF2-40B4-BE49-F238E27FC236}">
                <a16:creationId xmlns:a16="http://schemas.microsoft.com/office/drawing/2014/main" id="{B12F4613-2BD8-E54D-A2E0-8707A28A10A4}"/>
              </a:ext>
            </a:extLst>
          </p:cNvPr>
          <p:cNvSpPr>
            <a:spLocks noGrp="1"/>
          </p:cNvSpPr>
          <p:nvPr>
            <p:ph type="pic" sz="quarter" idx="14"/>
          </p:nvPr>
        </p:nvSpPr>
        <p:spPr>
          <a:xfrm>
            <a:off x="464683" y="3654477"/>
            <a:ext cx="369944" cy="368788"/>
          </a:xfrm>
        </p:spPr>
        <p:txBody>
          <a:bodyPr rtlCol="0" anchor="ctr">
            <a:normAutofit/>
          </a:bodyPr>
          <a:lstStyle>
            <a:lvl1pPr marL="0" indent="0" algn="ctr">
              <a:buNone/>
              <a:defRPr sz="800"/>
            </a:lvl1pPr>
          </a:lstStyle>
          <a:p>
            <a:pPr rtl="0"/>
            <a:r>
              <a:rPr lang="en-GB" noProof="0"/>
              <a:t>Click icon to add picture</a:t>
            </a:r>
          </a:p>
        </p:txBody>
      </p:sp>
      <p:sp>
        <p:nvSpPr>
          <p:cNvPr id="61" name="Rectangle: Rounded corners 16">
            <a:extLst>
              <a:ext uri="{FF2B5EF4-FFF2-40B4-BE49-F238E27FC236}">
                <a16:creationId xmlns:a16="http://schemas.microsoft.com/office/drawing/2014/main" id="{1A5F3004-02A9-1E43-A3E5-8ABCD5ED1A1C}"/>
              </a:ext>
            </a:extLst>
          </p:cNvPr>
          <p:cNvSpPr/>
          <p:nvPr userDrawn="1"/>
        </p:nvSpPr>
        <p:spPr>
          <a:xfrm>
            <a:off x="392623" y="4846728"/>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62" name="Picture Placeholder 5">
            <a:extLst>
              <a:ext uri="{FF2B5EF4-FFF2-40B4-BE49-F238E27FC236}">
                <a16:creationId xmlns:a16="http://schemas.microsoft.com/office/drawing/2014/main" id="{1A844DD7-EE1E-F04F-91C7-38039BFF2046}"/>
              </a:ext>
            </a:extLst>
          </p:cNvPr>
          <p:cNvSpPr>
            <a:spLocks noGrp="1"/>
          </p:cNvSpPr>
          <p:nvPr>
            <p:ph type="pic" sz="quarter" idx="15"/>
          </p:nvPr>
        </p:nvSpPr>
        <p:spPr>
          <a:xfrm>
            <a:off x="464683" y="4919073"/>
            <a:ext cx="369944" cy="368788"/>
          </a:xfrm>
        </p:spPr>
        <p:txBody>
          <a:bodyPr rtlCol="0" anchor="ctr">
            <a:normAutofit/>
          </a:bodyPr>
          <a:lstStyle>
            <a:lvl1pPr marL="0" indent="0" algn="ctr">
              <a:buNone/>
              <a:defRPr sz="800"/>
            </a:lvl1pPr>
          </a:lstStyle>
          <a:p>
            <a:pPr rtl="0"/>
            <a:r>
              <a:rPr lang="en-GB" noProof="0"/>
              <a:t>Click icon to add picture</a:t>
            </a:r>
          </a:p>
        </p:txBody>
      </p:sp>
      <p:sp>
        <p:nvSpPr>
          <p:cNvPr id="98" name="Rectangle: Rounded corners 16">
            <a:extLst>
              <a:ext uri="{FF2B5EF4-FFF2-40B4-BE49-F238E27FC236}">
                <a16:creationId xmlns:a16="http://schemas.microsoft.com/office/drawing/2014/main" id="{491E125D-06D1-A343-A3C9-CBC63A66CDC0}"/>
              </a:ext>
            </a:extLst>
          </p:cNvPr>
          <p:cNvSpPr/>
          <p:nvPr userDrawn="1"/>
        </p:nvSpPr>
        <p:spPr>
          <a:xfrm>
            <a:off x="6472581" y="2356447"/>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9" name="Picture Placeholder 5">
            <a:extLst>
              <a:ext uri="{FF2B5EF4-FFF2-40B4-BE49-F238E27FC236}">
                <a16:creationId xmlns:a16="http://schemas.microsoft.com/office/drawing/2014/main" id="{26670858-0422-9546-B0BD-9B2D594140BA}"/>
              </a:ext>
            </a:extLst>
          </p:cNvPr>
          <p:cNvSpPr>
            <a:spLocks noGrp="1"/>
          </p:cNvSpPr>
          <p:nvPr>
            <p:ph type="pic" sz="quarter" idx="21"/>
          </p:nvPr>
        </p:nvSpPr>
        <p:spPr>
          <a:xfrm>
            <a:off x="6544641" y="2428792"/>
            <a:ext cx="369944" cy="368788"/>
          </a:xfrm>
        </p:spPr>
        <p:txBody>
          <a:bodyPr rtlCol="0" anchor="ctr">
            <a:normAutofit/>
          </a:bodyPr>
          <a:lstStyle>
            <a:lvl1pPr marL="0" indent="0" algn="ctr">
              <a:buNone/>
              <a:defRPr sz="800"/>
            </a:lvl1pPr>
          </a:lstStyle>
          <a:p>
            <a:pPr rtl="0"/>
            <a:r>
              <a:rPr lang="en-GB" noProof="0"/>
              <a:t>Click icon to add picture</a:t>
            </a:r>
          </a:p>
        </p:txBody>
      </p:sp>
      <p:sp>
        <p:nvSpPr>
          <p:cNvPr id="100" name="Rectangle: Rounded corners 16">
            <a:extLst>
              <a:ext uri="{FF2B5EF4-FFF2-40B4-BE49-F238E27FC236}">
                <a16:creationId xmlns:a16="http://schemas.microsoft.com/office/drawing/2014/main" id="{9DDF7684-5C6D-B344-A059-87C2BDD8657A}"/>
              </a:ext>
            </a:extLst>
          </p:cNvPr>
          <p:cNvSpPr/>
          <p:nvPr userDrawn="1"/>
        </p:nvSpPr>
        <p:spPr>
          <a:xfrm>
            <a:off x="6472581" y="3582132"/>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1" name="Picture Placeholder 5">
            <a:extLst>
              <a:ext uri="{FF2B5EF4-FFF2-40B4-BE49-F238E27FC236}">
                <a16:creationId xmlns:a16="http://schemas.microsoft.com/office/drawing/2014/main" id="{72578CBB-F47F-C740-982B-BA1719663CCD}"/>
              </a:ext>
            </a:extLst>
          </p:cNvPr>
          <p:cNvSpPr>
            <a:spLocks noGrp="1"/>
          </p:cNvSpPr>
          <p:nvPr>
            <p:ph type="pic" sz="quarter" idx="22"/>
          </p:nvPr>
        </p:nvSpPr>
        <p:spPr>
          <a:xfrm>
            <a:off x="6544641" y="3654477"/>
            <a:ext cx="369944" cy="368788"/>
          </a:xfrm>
        </p:spPr>
        <p:txBody>
          <a:bodyPr rtlCol="0" anchor="ctr">
            <a:normAutofit/>
          </a:bodyPr>
          <a:lstStyle>
            <a:lvl1pPr marL="0" indent="0" algn="ctr">
              <a:buNone/>
              <a:defRPr sz="800"/>
            </a:lvl1pPr>
          </a:lstStyle>
          <a:p>
            <a:pPr rtl="0"/>
            <a:r>
              <a:rPr lang="en-GB" noProof="0"/>
              <a:t>Click icon to add picture</a:t>
            </a:r>
          </a:p>
        </p:txBody>
      </p:sp>
      <p:sp>
        <p:nvSpPr>
          <p:cNvPr id="102" name="Rectangle: Rounded corners 16">
            <a:extLst>
              <a:ext uri="{FF2B5EF4-FFF2-40B4-BE49-F238E27FC236}">
                <a16:creationId xmlns:a16="http://schemas.microsoft.com/office/drawing/2014/main" id="{FE14D617-9285-9D4D-84E4-7BBD145B397E}"/>
              </a:ext>
            </a:extLst>
          </p:cNvPr>
          <p:cNvSpPr/>
          <p:nvPr userDrawn="1"/>
        </p:nvSpPr>
        <p:spPr>
          <a:xfrm>
            <a:off x="6472581" y="4846728"/>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3" name="Picture Placeholder 5">
            <a:extLst>
              <a:ext uri="{FF2B5EF4-FFF2-40B4-BE49-F238E27FC236}">
                <a16:creationId xmlns:a16="http://schemas.microsoft.com/office/drawing/2014/main" id="{32A1D8CC-0021-A243-9775-CF930D41B94D}"/>
              </a:ext>
            </a:extLst>
          </p:cNvPr>
          <p:cNvSpPr>
            <a:spLocks noGrp="1"/>
          </p:cNvSpPr>
          <p:nvPr>
            <p:ph type="pic" sz="quarter" idx="23"/>
          </p:nvPr>
        </p:nvSpPr>
        <p:spPr>
          <a:xfrm>
            <a:off x="6544641" y="4919073"/>
            <a:ext cx="369944" cy="368788"/>
          </a:xfrm>
        </p:spPr>
        <p:txBody>
          <a:bodyPr rtlCol="0" anchor="ctr">
            <a:normAutofit/>
          </a:bodyPr>
          <a:lstStyle>
            <a:lvl1pPr marL="0" indent="0" algn="ctr">
              <a:buNone/>
              <a:defRPr sz="800"/>
            </a:lvl1pPr>
          </a:lstStyle>
          <a:p>
            <a:pPr rtl="0"/>
            <a:r>
              <a:rPr lang="en-GB" noProof="0"/>
              <a:t>Click icon to add picture</a:t>
            </a:r>
          </a:p>
        </p:txBody>
      </p:sp>
      <p:sp>
        <p:nvSpPr>
          <p:cNvPr id="107" name="Text Placeholder 10">
            <a:extLst>
              <a:ext uri="{FF2B5EF4-FFF2-40B4-BE49-F238E27FC236}">
                <a16:creationId xmlns:a16="http://schemas.microsoft.com/office/drawing/2014/main" id="{8867B6C6-0A29-A04E-BAE5-B9060225E124}"/>
              </a:ext>
            </a:extLst>
          </p:cNvPr>
          <p:cNvSpPr>
            <a:spLocks noGrp="1"/>
          </p:cNvSpPr>
          <p:nvPr>
            <p:ph type="body" sz="quarter" idx="25"/>
          </p:nvPr>
        </p:nvSpPr>
        <p:spPr>
          <a:xfrm>
            <a:off x="1213862" y="2574890"/>
            <a:ext cx="4411704" cy="365077"/>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09" name="Text Placeholder 2">
            <a:extLst>
              <a:ext uri="{FF2B5EF4-FFF2-40B4-BE49-F238E27FC236}">
                <a16:creationId xmlns:a16="http://schemas.microsoft.com/office/drawing/2014/main" id="{9DF49D7C-2E08-9348-9C2B-0496EF9612DF}"/>
              </a:ext>
            </a:extLst>
          </p:cNvPr>
          <p:cNvSpPr>
            <a:spLocks noGrp="1"/>
          </p:cNvSpPr>
          <p:nvPr>
            <p:ph type="body" idx="26"/>
          </p:nvPr>
        </p:nvSpPr>
        <p:spPr>
          <a:xfrm>
            <a:off x="1213862" y="2328032"/>
            <a:ext cx="4411705" cy="312380"/>
          </a:xfrm>
        </p:spPr>
        <p:txBody>
          <a:bodyPr lIns="0" rtlCol="0" anchor="b">
            <a:noAutofit/>
          </a:bodyPr>
          <a:lstStyle>
            <a:lvl1pPr marL="0" indent="0">
              <a:buNone/>
              <a:defRPr sz="1800" b="1" cap="all" baseline="0">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10" name="Text Placeholder 10">
            <a:extLst>
              <a:ext uri="{FF2B5EF4-FFF2-40B4-BE49-F238E27FC236}">
                <a16:creationId xmlns:a16="http://schemas.microsoft.com/office/drawing/2014/main" id="{2733402A-D14F-6D48-A59D-329C3824DD2E}"/>
              </a:ext>
            </a:extLst>
          </p:cNvPr>
          <p:cNvSpPr>
            <a:spLocks noGrp="1"/>
          </p:cNvSpPr>
          <p:nvPr>
            <p:ph type="body" sz="quarter" idx="27"/>
          </p:nvPr>
        </p:nvSpPr>
        <p:spPr>
          <a:xfrm>
            <a:off x="1213862" y="3807945"/>
            <a:ext cx="4411704" cy="365077"/>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11" name="Text Placeholder 2">
            <a:extLst>
              <a:ext uri="{FF2B5EF4-FFF2-40B4-BE49-F238E27FC236}">
                <a16:creationId xmlns:a16="http://schemas.microsoft.com/office/drawing/2014/main" id="{3886AD51-641D-6B44-B558-2B15E88D1BC5}"/>
              </a:ext>
            </a:extLst>
          </p:cNvPr>
          <p:cNvSpPr>
            <a:spLocks noGrp="1"/>
          </p:cNvSpPr>
          <p:nvPr>
            <p:ph type="body" idx="28"/>
          </p:nvPr>
        </p:nvSpPr>
        <p:spPr>
          <a:xfrm>
            <a:off x="1213862" y="3561087"/>
            <a:ext cx="4411705" cy="312380"/>
          </a:xfrm>
        </p:spPr>
        <p:txBody>
          <a:bodyPr lIns="0" rtlCol="0" anchor="b">
            <a:noAutofit/>
          </a:bodyPr>
          <a:lstStyle>
            <a:lvl1pPr marL="0" indent="0">
              <a:buNone/>
              <a:defRPr sz="1800" b="1" cap="all" baseline="0">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12" name="Text Placeholder 10">
            <a:extLst>
              <a:ext uri="{FF2B5EF4-FFF2-40B4-BE49-F238E27FC236}">
                <a16:creationId xmlns:a16="http://schemas.microsoft.com/office/drawing/2014/main" id="{C00297CA-1F0B-4C44-852F-CF6FEA9F9481}"/>
              </a:ext>
            </a:extLst>
          </p:cNvPr>
          <p:cNvSpPr>
            <a:spLocks noGrp="1"/>
          </p:cNvSpPr>
          <p:nvPr>
            <p:ph type="body" sz="quarter" idx="29"/>
          </p:nvPr>
        </p:nvSpPr>
        <p:spPr>
          <a:xfrm>
            <a:off x="1213862" y="5068709"/>
            <a:ext cx="4411704" cy="365077"/>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13" name="Text Placeholder 2">
            <a:extLst>
              <a:ext uri="{FF2B5EF4-FFF2-40B4-BE49-F238E27FC236}">
                <a16:creationId xmlns:a16="http://schemas.microsoft.com/office/drawing/2014/main" id="{3F704107-F38D-E044-8226-ACDDEDEDC605}"/>
              </a:ext>
            </a:extLst>
          </p:cNvPr>
          <p:cNvSpPr>
            <a:spLocks noGrp="1"/>
          </p:cNvSpPr>
          <p:nvPr>
            <p:ph type="body" idx="30"/>
          </p:nvPr>
        </p:nvSpPr>
        <p:spPr>
          <a:xfrm>
            <a:off x="1213862" y="4821851"/>
            <a:ext cx="4411705" cy="312380"/>
          </a:xfrm>
        </p:spPr>
        <p:txBody>
          <a:bodyPr lIns="0" rtlCol="0" anchor="b">
            <a:noAutofit/>
          </a:bodyPr>
          <a:lstStyle>
            <a:lvl1pPr marL="0" indent="0">
              <a:buNone/>
              <a:defRPr sz="1800" b="1" cap="all" baseline="0">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4" name="Text Placeholder 10">
            <a:extLst>
              <a:ext uri="{FF2B5EF4-FFF2-40B4-BE49-F238E27FC236}">
                <a16:creationId xmlns:a16="http://schemas.microsoft.com/office/drawing/2014/main" id="{7A332327-16D9-9B48-8EAC-A4F377D5904D}"/>
              </a:ext>
            </a:extLst>
          </p:cNvPr>
          <p:cNvSpPr>
            <a:spLocks noGrp="1"/>
          </p:cNvSpPr>
          <p:nvPr>
            <p:ph type="body" sz="quarter" idx="33"/>
          </p:nvPr>
        </p:nvSpPr>
        <p:spPr>
          <a:xfrm>
            <a:off x="7358765" y="2574890"/>
            <a:ext cx="4411704" cy="365077"/>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25" name="Text Placeholder 2">
            <a:extLst>
              <a:ext uri="{FF2B5EF4-FFF2-40B4-BE49-F238E27FC236}">
                <a16:creationId xmlns:a16="http://schemas.microsoft.com/office/drawing/2014/main" id="{8EB0263B-D418-C14A-A00B-092B5EB5C515}"/>
              </a:ext>
            </a:extLst>
          </p:cNvPr>
          <p:cNvSpPr>
            <a:spLocks noGrp="1"/>
          </p:cNvSpPr>
          <p:nvPr>
            <p:ph type="body" idx="34"/>
          </p:nvPr>
        </p:nvSpPr>
        <p:spPr>
          <a:xfrm>
            <a:off x="7358764" y="2328032"/>
            <a:ext cx="4411705" cy="312380"/>
          </a:xfrm>
        </p:spPr>
        <p:txBody>
          <a:bodyPr lIns="0" rtlCol="0" anchor="b">
            <a:noAutofit/>
          </a:bodyPr>
          <a:lstStyle>
            <a:lvl1pPr marL="0" indent="0">
              <a:buNone/>
              <a:defRPr sz="1800" b="1" cap="all" baseline="0">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6" name="Text Placeholder 10">
            <a:extLst>
              <a:ext uri="{FF2B5EF4-FFF2-40B4-BE49-F238E27FC236}">
                <a16:creationId xmlns:a16="http://schemas.microsoft.com/office/drawing/2014/main" id="{53CC49A6-2AB5-664B-9A6C-56D70E1382D7}"/>
              </a:ext>
            </a:extLst>
          </p:cNvPr>
          <p:cNvSpPr>
            <a:spLocks noGrp="1"/>
          </p:cNvSpPr>
          <p:nvPr>
            <p:ph type="body" sz="quarter" idx="35"/>
          </p:nvPr>
        </p:nvSpPr>
        <p:spPr>
          <a:xfrm>
            <a:off x="7358765" y="3807945"/>
            <a:ext cx="4411704" cy="365077"/>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27" name="Text Placeholder 2">
            <a:extLst>
              <a:ext uri="{FF2B5EF4-FFF2-40B4-BE49-F238E27FC236}">
                <a16:creationId xmlns:a16="http://schemas.microsoft.com/office/drawing/2014/main" id="{718CCABC-AF06-5241-8D13-EB2F4637D435}"/>
              </a:ext>
            </a:extLst>
          </p:cNvPr>
          <p:cNvSpPr>
            <a:spLocks noGrp="1"/>
          </p:cNvSpPr>
          <p:nvPr>
            <p:ph type="body" idx="36"/>
          </p:nvPr>
        </p:nvSpPr>
        <p:spPr>
          <a:xfrm>
            <a:off x="7358764" y="3561087"/>
            <a:ext cx="4411705" cy="312380"/>
          </a:xfrm>
        </p:spPr>
        <p:txBody>
          <a:bodyPr lIns="0" rtlCol="0" anchor="b">
            <a:noAutofit/>
          </a:bodyPr>
          <a:lstStyle>
            <a:lvl1pPr marL="0" indent="0">
              <a:buNone/>
              <a:defRPr sz="1800" b="1" cap="all" baseline="0">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8" name="Text Placeholder 10">
            <a:extLst>
              <a:ext uri="{FF2B5EF4-FFF2-40B4-BE49-F238E27FC236}">
                <a16:creationId xmlns:a16="http://schemas.microsoft.com/office/drawing/2014/main" id="{5119242C-1FE8-C140-9349-8172F954E3CB}"/>
              </a:ext>
            </a:extLst>
          </p:cNvPr>
          <p:cNvSpPr>
            <a:spLocks noGrp="1"/>
          </p:cNvSpPr>
          <p:nvPr>
            <p:ph type="body" sz="quarter" idx="37"/>
          </p:nvPr>
        </p:nvSpPr>
        <p:spPr>
          <a:xfrm>
            <a:off x="7358765" y="5068709"/>
            <a:ext cx="4411704" cy="365077"/>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29" name="Text Placeholder 2">
            <a:extLst>
              <a:ext uri="{FF2B5EF4-FFF2-40B4-BE49-F238E27FC236}">
                <a16:creationId xmlns:a16="http://schemas.microsoft.com/office/drawing/2014/main" id="{23F2AE0B-3E70-BB47-8FBC-FE66A5A297BD}"/>
              </a:ext>
            </a:extLst>
          </p:cNvPr>
          <p:cNvSpPr>
            <a:spLocks noGrp="1"/>
          </p:cNvSpPr>
          <p:nvPr>
            <p:ph type="body" idx="38"/>
          </p:nvPr>
        </p:nvSpPr>
        <p:spPr>
          <a:xfrm>
            <a:off x="7358764" y="4821851"/>
            <a:ext cx="4411705" cy="312380"/>
          </a:xfrm>
        </p:spPr>
        <p:txBody>
          <a:bodyPr lIns="0" rtlCol="0" anchor="b">
            <a:noAutofit/>
          </a:bodyPr>
          <a:lstStyle>
            <a:lvl1pPr marL="0" indent="0">
              <a:buNone/>
              <a:defRPr sz="1800" b="1" cap="all" baseline="0">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Tree>
    <p:extLst>
      <p:ext uri="{BB962C8B-B14F-4D97-AF65-F5344CB8AC3E}">
        <p14:creationId xmlns:p14="http://schemas.microsoft.com/office/powerpoint/2010/main" val="284402679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Overview_4">
    <p:spTree>
      <p:nvGrpSpPr>
        <p:cNvPr id="1" name=""/>
        <p:cNvGrpSpPr/>
        <p:nvPr/>
      </p:nvGrpSpPr>
      <p:grpSpPr>
        <a:xfrm>
          <a:off x="0" y="0"/>
          <a:ext cx="0" cy="0"/>
          <a:chOff x="0" y="0"/>
          <a:chExt cx="0" cy="0"/>
        </a:xfrm>
      </p:grpSpPr>
      <p:sp>
        <p:nvSpPr>
          <p:cNvPr id="40" name="Picture Placeholder 5">
            <a:extLst>
              <a:ext uri="{FF2B5EF4-FFF2-40B4-BE49-F238E27FC236}">
                <a16:creationId xmlns:a16="http://schemas.microsoft.com/office/drawing/2014/main" id="{D2B2CC15-A5D6-7646-B184-255F86FB708E}"/>
              </a:ext>
            </a:extLst>
          </p:cNvPr>
          <p:cNvSpPr>
            <a:spLocks noGrp="1"/>
          </p:cNvSpPr>
          <p:nvPr>
            <p:ph type="pic" sz="quarter" idx="41"/>
          </p:nvPr>
        </p:nvSpPr>
        <p:spPr>
          <a:xfrm>
            <a:off x="0" y="0"/>
            <a:ext cx="12191999"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solidFill>
                  <a:schemeClr val="bg1"/>
                </a:solidFill>
              </a:defRPr>
            </a:lvl1pPr>
          </a:lstStyle>
          <a:p>
            <a:pPr rtl="0"/>
            <a:r>
              <a:rPr lang="en-GB" noProof="0"/>
              <a:t>Click icon to add picture</a:t>
            </a:r>
          </a:p>
        </p:txBody>
      </p:sp>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a:xfrm>
            <a:off x="838200" y="6356350"/>
            <a:ext cx="2743200" cy="365125"/>
          </a:xfrm>
        </p:spPr>
        <p:txBody>
          <a:bodyPr rtlCol="0"/>
          <a:lstStyle>
            <a:lvl1pPr>
              <a:defRPr>
                <a:solidFill>
                  <a:schemeClr val="bg1"/>
                </a:solidFill>
              </a:defRPr>
            </a:lvl1pPr>
          </a:lstStyle>
          <a:p>
            <a:pPr rtl="0"/>
            <a:fld id="{E4F03198-901F-4FCE-8BD1-C22FE8354134}"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lvl1pPr>
              <a:defRPr>
                <a:solidFill>
                  <a:schemeClr val="bg1"/>
                </a:solidFill>
              </a:defRPr>
            </a:lvl1pPr>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lvl1pPr>
              <a:defRPr>
                <a:solidFill>
                  <a:schemeClr val="bg1"/>
                </a:solidFill>
              </a:defRPr>
            </a:lvl1pPr>
          </a:lstStyle>
          <a:p>
            <a:pPr rtl="0"/>
            <a:fld id="{31FEFF75-79D2-EE46-877B-299D1510E681}" type="slidenum">
              <a:rPr lang="en-GB" noProof="0" smtClean="0"/>
              <a:pPr/>
              <a:t>‹#›</a:t>
            </a:fld>
            <a:endParaRPr lang="en-GB" noProof="0"/>
          </a:p>
        </p:txBody>
      </p:sp>
      <p:sp>
        <p:nvSpPr>
          <p:cNvPr id="7" name="Title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1648661" y="339645"/>
            <a:ext cx="10113030" cy="1002552"/>
          </a:xfrm>
        </p:spPr>
        <p:txBody>
          <a:bodyPr lIns="0" rIns="0" rtlCol="0" anchor="b">
            <a:noAutofit/>
          </a:bodyPr>
          <a:lstStyle>
            <a:lvl1pPr algn="l">
              <a:defRPr sz="4500" b="0" i="0" cap="all" baseline="0">
                <a:solidFill>
                  <a:schemeClr val="bg1"/>
                </a:solidFill>
                <a:latin typeface="Sagona ExtraLight" panose="02020303050505020204" pitchFamily="18" charset="0"/>
              </a:defRPr>
            </a:lvl1pPr>
          </a:lstStyle>
          <a:p>
            <a:pPr rtl="0"/>
            <a:r>
              <a:rPr lang="en-GB" noProof="0"/>
              <a:t>TITLE GOE HERE</a:t>
            </a:r>
          </a:p>
        </p:txBody>
      </p:sp>
      <p:cxnSp>
        <p:nvCxnSpPr>
          <p:cNvPr id="13" name="Straight Connector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6" name="Picture Placeholder 5">
            <a:extLst>
              <a:ext uri="{FF2B5EF4-FFF2-40B4-BE49-F238E27FC236}">
                <a16:creationId xmlns:a16="http://schemas.microsoft.com/office/drawing/2014/main" id="{7A07194D-FDC6-4941-AE99-5ED1F7F4C585}"/>
              </a:ext>
            </a:extLst>
          </p:cNvPr>
          <p:cNvSpPr>
            <a:spLocks noGrp="1"/>
          </p:cNvSpPr>
          <p:nvPr>
            <p:ph type="pic" sz="quarter" idx="13"/>
          </p:nvPr>
        </p:nvSpPr>
        <p:spPr>
          <a:xfrm>
            <a:off x="1730896" y="2366353"/>
            <a:ext cx="369944" cy="368788"/>
          </a:xfrm>
        </p:spPr>
        <p:txBody>
          <a:bodyPr rtlCol="0" anchor="ctr">
            <a:normAutofit/>
          </a:bodyPr>
          <a:lstStyle>
            <a:lvl1pPr marL="0" indent="0" algn="ctr">
              <a:buNone/>
              <a:defRPr sz="800">
                <a:solidFill>
                  <a:schemeClr val="bg1"/>
                </a:solidFill>
              </a:defRPr>
            </a:lvl1pPr>
          </a:lstStyle>
          <a:p>
            <a:pPr rtl="0"/>
            <a:r>
              <a:rPr lang="en-GB" noProof="0"/>
              <a:t>Click icon to add picture</a:t>
            </a:r>
          </a:p>
        </p:txBody>
      </p:sp>
      <p:sp>
        <p:nvSpPr>
          <p:cNvPr id="58" name="Picture Placeholder 5">
            <a:extLst>
              <a:ext uri="{FF2B5EF4-FFF2-40B4-BE49-F238E27FC236}">
                <a16:creationId xmlns:a16="http://schemas.microsoft.com/office/drawing/2014/main" id="{B12F4613-2BD8-E54D-A2E0-8707A28A10A4}"/>
              </a:ext>
            </a:extLst>
          </p:cNvPr>
          <p:cNvSpPr>
            <a:spLocks noGrp="1"/>
          </p:cNvSpPr>
          <p:nvPr>
            <p:ph type="pic" sz="quarter" idx="14"/>
          </p:nvPr>
        </p:nvSpPr>
        <p:spPr>
          <a:xfrm>
            <a:off x="1730896" y="3592038"/>
            <a:ext cx="369944" cy="368788"/>
          </a:xfrm>
        </p:spPr>
        <p:txBody>
          <a:bodyPr rtlCol="0" anchor="ctr">
            <a:normAutofit/>
          </a:bodyPr>
          <a:lstStyle>
            <a:lvl1pPr marL="0" indent="0" algn="ctr">
              <a:buNone/>
              <a:defRPr sz="800">
                <a:solidFill>
                  <a:schemeClr val="bg1"/>
                </a:solidFill>
              </a:defRPr>
            </a:lvl1pPr>
          </a:lstStyle>
          <a:p>
            <a:pPr rtl="0"/>
            <a:r>
              <a:rPr lang="en-GB" noProof="0"/>
              <a:t>Click icon to add picture</a:t>
            </a:r>
          </a:p>
        </p:txBody>
      </p:sp>
      <p:sp>
        <p:nvSpPr>
          <p:cNvPr id="62" name="Picture Placeholder 5">
            <a:extLst>
              <a:ext uri="{FF2B5EF4-FFF2-40B4-BE49-F238E27FC236}">
                <a16:creationId xmlns:a16="http://schemas.microsoft.com/office/drawing/2014/main" id="{1A844DD7-EE1E-F04F-91C7-38039BFF2046}"/>
              </a:ext>
            </a:extLst>
          </p:cNvPr>
          <p:cNvSpPr>
            <a:spLocks noGrp="1"/>
          </p:cNvSpPr>
          <p:nvPr>
            <p:ph type="pic" sz="quarter" idx="15"/>
          </p:nvPr>
        </p:nvSpPr>
        <p:spPr>
          <a:xfrm>
            <a:off x="1730896" y="4856634"/>
            <a:ext cx="369944" cy="368788"/>
          </a:xfrm>
        </p:spPr>
        <p:txBody>
          <a:bodyPr rtlCol="0" anchor="ctr">
            <a:normAutofit/>
          </a:bodyPr>
          <a:lstStyle>
            <a:lvl1pPr marL="0" indent="0" algn="ctr">
              <a:buNone/>
              <a:defRPr sz="800">
                <a:solidFill>
                  <a:schemeClr val="bg1"/>
                </a:solidFill>
              </a:defRPr>
            </a:lvl1pPr>
          </a:lstStyle>
          <a:p>
            <a:pPr rtl="0"/>
            <a:r>
              <a:rPr lang="en-GB" noProof="0"/>
              <a:t>Click icon to add picture</a:t>
            </a:r>
          </a:p>
        </p:txBody>
      </p:sp>
      <p:sp>
        <p:nvSpPr>
          <p:cNvPr id="99" name="Picture Placeholder 5">
            <a:extLst>
              <a:ext uri="{FF2B5EF4-FFF2-40B4-BE49-F238E27FC236}">
                <a16:creationId xmlns:a16="http://schemas.microsoft.com/office/drawing/2014/main" id="{26670858-0422-9546-B0BD-9B2D594140BA}"/>
              </a:ext>
            </a:extLst>
          </p:cNvPr>
          <p:cNvSpPr>
            <a:spLocks noGrp="1"/>
          </p:cNvSpPr>
          <p:nvPr>
            <p:ph type="pic" sz="quarter" idx="21"/>
          </p:nvPr>
        </p:nvSpPr>
        <p:spPr>
          <a:xfrm>
            <a:off x="6949266" y="2366353"/>
            <a:ext cx="369944" cy="368788"/>
          </a:xfrm>
        </p:spPr>
        <p:txBody>
          <a:bodyPr rtlCol="0" anchor="ctr">
            <a:normAutofit/>
          </a:bodyPr>
          <a:lstStyle>
            <a:lvl1pPr marL="0" indent="0" algn="ctr">
              <a:buNone/>
              <a:defRPr sz="800">
                <a:solidFill>
                  <a:schemeClr val="bg1"/>
                </a:solidFill>
              </a:defRPr>
            </a:lvl1pPr>
          </a:lstStyle>
          <a:p>
            <a:pPr rtl="0"/>
            <a:r>
              <a:rPr lang="en-GB" noProof="0"/>
              <a:t>Click icon to add picture</a:t>
            </a:r>
          </a:p>
        </p:txBody>
      </p:sp>
      <p:sp>
        <p:nvSpPr>
          <p:cNvPr id="101" name="Picture Placeholder 5">
            <a:extLst>
              <a:ext uri="{FF2B5EF4-FFF2-40B4-BE49-F238E27FC236}">
                <a16:creationId xmlns:a16="http://schemas.microsoft.com/office/drawing/2014/main" id="{72578CBB-F47F-C740-982B-BA1719663CCD}"/>
              </a:ext>
            </a:extLst>
          </p:cNvPr>
          <p:cNvSpPr>
            <a:spLocks noGrp="1"/>
          </p:cNvSpPr>
          <p:nvPr>
            <p:ph type="pic" sz="quarter" idx="22"/>
          </p:nvPr>
        </p:nvSpPr>
        <p:spPr>
          <a:xfrm>
            <a:off x="6949266" y="3592038"/>
            <a:ext cx="369944" cy="368788"/>
          </a:xfrm>
        </p:spPr>
        <p:txBody>
          <a:bodyPr rtlCol="0" anchor="ctr">
            <a:normAutofit/>
          </a:bodyPr>
          <a:lstStyle>
            <a:lvl1pPr marL="0" indent="0" algn="ctr">
              <a:buNone/>
              <a:defRPr sz="800">
                <a:solidFill>
                  <a:schemeClr val="bg1"/>
                </a:solidFill>
              </a:defRPr>
            </a:lvl1pPr>
          </a:lstStyle>
          <a:p>
            <a:pPr rtl="0"/>
            <a:r>
              <a:rPr lang="en-GB" noProof="0"/>
              <a:t>Click icon to add picture</a:t>
            </a:r>
          </a:p>
        </p:txBody>
      </p:sp>
      <p:sp>
        <p:nvSpPr>
          <p:cNvPr id="103" name="Picture Placeholder 5">
            <a:extLst>
              <a:ext uri="{FF2B5EF4-FFF2-40B4-BE49-F238E27FC236}">
                <a16:creationId xmlns:a16="http://schemas.microsoft.com/office/drawing/2014/main" id="{32A1D8CC-0021-A243-9775-CF930D41B94D}"/>
              </a:ext>
            </a:extLst>
          </p:cNvPr>
          <p:cNvSpPr>
            <a:spLocks noGrp="1"/>
          </p:cNvSpPr>
          <p:nvPr>
            <p:ph type="pic" sz="quarter" idx="23"/>
          </p:nvPr>
        </p:nvSpPr>
        <p:spPr>
          <a:xfrm>
            <a:off x="6949266" y="4856634"/>
            <a:ext cx="369944" cy="368788"/>
          </a:xfrm>
        </p:spPr>
        <p:txBody>
          <a:bodyPr rtlCol="0" anchor="ctr">
            <a:normAutofit/>
          </a:bodyPr>
          <a:lstStyle>
            <a:lvl1pPr marL="0" indent="0" algn="ctr">
              <a:buNone/>
              <a:defRPr sz="800">
                <a:solidFill>
                  <a:schemeClr val="bg1"/>
                </a:solidFill>
              </a:defRPr>
            </a:lvl1pPr>
          </a:lstStyle>
          <a:p>
            <a:pPr rtl="0"/>
            <a:r>
              <a:rPr lang="en-GB" noProof="0"/>
              <a:t>Click icon to add picture</a:t>
            </a:r>
          </a:p>
        </p:txBody>
      </p:sp>
      <p:sp>
        <p:nvSpPr>
          <p:cNvPr id="107" name="Text Placeholder 10">
            <a:extLst>
              <a:ext uri="{FF2B5EF4-FFF2-40B4-BE49-F238E27FC236}">
                <a16:creationId xmlns:a16="http://schemas.microsoft.com/office/drawing/2014/main" id="{8867B6C6-0A29-A04E-BAE5-B9060225E124}"/>
              </a:ext>
            </a:extLst>
          </p:cNvPr>
          <p:cNvSpPr>
            <a:spLocks noGrp="1"/>
          </p:cNvSpPr>
          <p:nvPr>
            <p:ph type="body" sz="quarter" idx="25"/>
          </p:nvPr>
        </p:nvSpPr>
        <p:spPr>
          <a:xfrm>
            <a:off x="2488785" y="2512451"/>
            <a:ext cx="3995035" cy="426685"/>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09" name="Text Placeholder 2">
            <a:extLst>
              <a:ext uri="{FF2B5EF4-FFF2-40B4-BE49-F238E27FC236}">
                <a16:creationId xmlns:a16="http://schemas.microsoft.com/office/drawing/2014/main" id="{9DF49D7C-2E08-9348-9C2B-0496EF9612DF}"/>
              </a:ext>
            </a:extLst>
          </p:cNvPr>
          <p:cNvSpPr>
            <a:spLocks noGrp="1"/>
          </p:cNvSpPr>
          <p:nvPr>
            <p:ph type="body" idx="26"/>
          </p:nvPr>
        </p:nvSpPr>
        <p:spPr>
          <a:xfrm>
            <a:off x="2488784" y="2265592"/>
            <a:ext cx="3995036" cy="365095"/>
          </a:xfrm>
        </p:spPr>
        <p:txBody>
          <a:bodyPr lIns="0" rtlCol="0" anchor="b">
            <a:noAutofit/>
          </a:bodyPr>
          <a:lstStyle>
            <a:lvl1pPr marL="0" indent="0">
              <a:buNone/>
              <a:defRPr sz="1800" b="1" cap="all" baseline="0">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10" name="Text Placeholder 10">
            <a:extLst>
              <a:ext uri="{FF2B5EF4-FFF2-40B4-BE49-F238E27FC236}">
                <a16:creationId xmlns:a16="http://schemas.microsoft.com/office/drawing/2014/main" id="{2733402A-D14F-6D48-A59D-329C3824DD2E}"/>
              </a:ext>
            </a:extLst>
          </p:cNvPr>
          <p:cNvSpPr>
            <a:spLocks noGrp="1"/>
          </p:cNvSpPr>
          <p:nvPr>
            <p:ph type="body" sz="quarter" idx="27"/>
          </p:nvPr>
        </p:nvSpPr>
        <p:spPr>
          <a:xfrm>
            <a:off x="2488785" y="3745506"/>
            <a:ext cx="3995035" cy="426685"/>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11" name="Text Placeholder 2">
            <a:extLst>
              <a:ext uri="{FF2B5EF4-FFF2-40B4-BE49-F238E27FC236}">
                <a16:creationId xmlns:a16="http://schemas.microsoft.com/office/drawing/2014/main" id="{3886AD51-641D-6B44-B558-2B15E88D1BC5}"/>
              </a:ext>
            </a:extLst>
          </p:cNvPr>
          <p:cNvSpPr>
            <a:spLocks noGrp="1"/>
          </p:cNvSpPr>
          <p:nvPr>
            <p:ph type="body" idx="28"/>
          </p:nvPr>
        </p:nvSpPr>
        <p:spPr>
          <a:xfrm>
            <a:off x="2488784" y="3498647"/>
            <a:ext cx="3995036" cy="365095"/>
          </a:xfrm>
        </p:spPr>
        <p:txBody>
          <a:bodyPr lIns="0" rtlCol="0" anchor="b">
            <a:noAutofit/>
          </a:bodyPr>
          <a:lstStyle>
            <a:lvl1pPr marL="0" indent="0">
              <a:buNone/>
              <a:defRPr sz="1800" b="1" cap="all" baseline="0">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12" name="Text Placeholder 10">
            <a:extLst>
              <a:ext uri="{FF2B5EF4-FFF2-40B4-BE49-F238E27FC236}">
                <a16:creationId xmlns:a16="http://schemas.microsoft.com/office/drawing/2014/main" id="{C00297CA-1F0B-4C44-852F-CF6FEA9F9481}"/>
              </a:ext>
            </a:extLst>
          </p:cNvPr>
          <p:cNvSpPr>
            <a:spLocks noGrp="1"/>
          </p:cNvSpPr>
          <p:nvPr>
            <p:ph type="body" sz="quarter" idx="29"/>
          </p:nvPr>
        </p:nvSpPr>
        <p:spPr>
          <a:xfrm>
            <a:off x="2488785" y="5006270"/>
            <a:ext cx="3995035" cy="426685"/>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13" name="Text Placeholder 2">
            <a:extLst>
              <a:ext uri="{FF2B5EF4-FFF2-40B4-BE49-F238E27FC236}">
                <a16:creationId xmlns:a16="http://schemas.microsoft.com/office/drawing/2014/main" id="{3F704107-F38D-E044-8226-ACDDEDEDC605}"/>
              </a:ext>
            </a:extLst>
          </p:cNvPr>
          <p:cNvSpPr>
            <a:spLocks noGrp="1"/>
          </p:cNvSpPr>
          <p:nvPr>
            <p:ph type="body" idx="30"/>
          </p:nvPr>
        </p:nvSpPr>
        <p:spPr>
          <a:xfrm>
            <a:off x="2488784" y="4759411"/>
            <a:ext cx="3995036" cy="365095"/>
          </a:xfrm>
        </p:spPr>
        <p:txBody>
          <a:bodyPr lIns="0" rtlCol="0" anchor="b">
            <a:noAutofit/>
          </a:bodyPr>
          <a:lstStyle>
            <a:lvl1pPr marL="0" indent="0">
              <a:buNone/>
              <a:defRPr sz="1800" b="1" cap="all" baseline="0">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4" name="Text Placeholder 10">
            <a:extLst>
              <a:ext uri="{FF2B5EF4-FFF2-40B4-BE49-F238E27FC236}">
                <a16:creationId xmlns:a16="http://schemas.microsoft.com/office/drawing/2014/main" id="{7A332327-16D9-9B48-8EAC-A4F377D5904D}"/>
              </a:ext>
            </a:extLst>
          </p:cNvPr>
          <p:cNvSpPr>
            <a:spLocks noGrp="1"/>
          </p:cNvSpPr>
          <p:nvPr>
            <p:ph type="body" sz="quarter" idx="33"/>
          </p:nvPr>
        </p:nvSpPr>
        <p:spPr>
          <a:xfrm>
            <a:off x="7766655" y="2512451"/>
            <a:ext cx="3995035" cy="426685"/>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25" name="Text Placeholder 2">
            <a:extLst>
              <a:ext uri="{FF2B5EF4-FFF2-40B4-BE49-F238E27FC236}">
                <a16:creationId xmlns:a16="http://schemas.microsoft.com/office/drawing/2014/main" id="{8EB0263B-D418-C14A-A00B-092B5EB5C515}"/>
              </a:ext>
            </a:extLst>
          </p:cNvPr>
          <p:cNvSpPr>
            <a:spLocks noGrp="1"/>
          </p:cNvSpPr>
          <p:nvPr>
            <p:ph type="body" idx="34"/>
          </p:nvPr>
        </p:nvSpPr>
        <p:spPr>
          <a:xfrm>
            <a:off x="7766655" y="2265592"/>
            <a:ext cx="3995036" cy="365095"/>
          </a:xfrm>
        </p:spPr>
        <p:txBody>
          <a:bodyPr lIns="0" rtlCol="0" anchor="b">
            <a:noAutofit/>
          </a:bodyPr>
          <a:lstStyle>
            <a:lvl1pPr marL="0" indent="0">
              <a:buNone/>
              <a:defRPr sz="1800" b="1" cap="all" baseline="0">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6" name="Text Placeholder 10">
            <a:extLst>
              <a:ext uri="{FF2B5EF4-FFF2-40B4-BE49-F238E27FC236}">
                <a16:creationId xmlns:a16="http://schemas.microsoft.com/office/drawing/2014/main" id="{53CC49A6-2AB5-664B-9A6C-56D70E1382D7}"/>
              </a:ext>
            </a:extLst>
          </p:cNvPr>
          <p:cNvSpPr>
            <a:spLocks noGrp="1"/>
          </p:cNvSpPr>
          <p:nvPr>
            <p:ph type="body" sz="quarter" idx="35"/>
          </p:nvPr>
        </p:nvSpPr>
        <p:spPr>
          <a:xfrm>
            <a:off x="7766655" y="3745506"/>
            <a:ext cx="3995035" cy="426685"/>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27" name="Text Placeholder 2">
            <a:extLst>
              <a:ext uri="{FF2B5EF4-FFF2-40B4-BE49-F238E27FC236}">
                <a16:creationId xmlns:a16="http://schemas.microsoft.com/office/drawing/2014/main" id="{718CCABC-AF06-5241-8D13-EB2F4637D435}"/>
              </a:ext>
            </a:extLst>
          </p:cNvPr>
          <p:cNvSpPr>
            <a:spLocks noGrp="1"/>
          </p:cNvSpPr>
          <p:nvPr>
            <p:ph type="body" idx="36"/>
          </p:nvPr>
        </p:nvSpPr>
        <p:spPr>
          <a:xfrm>
            <a:off x="7766655" y="3498647"/>
            <a:ext cx="3995036" cy="365095"/>
          </a:xfrm>
        </p:spPr>
        <p:txBody>
          <a:bodyPr lIns="0" rtlCol="0" anchor="b">
            <a:noAutofit/>
          </a:bodyPr>
          <a:lstStyle>
            <a:lvl1pPr marL="0" indent="0">
              <a:buNone/>
              <a:defRPr sz="1800" b="1" cap="all" baseline="0">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8" name="Text Placeholder 10">
            <a:extLst>
              <a:ext uri="{FF2B5EF4-FFF2-40B4-BE49-F238E27FC236}">
                <a16:creationId xmlns:a16="http://schemas.microsoft.com/office/drawing/2014/main" id="{5119242C-1FE8-C140-9349-8172F954E3CB}"/>
              </a:ext>
            </a:extLst>
          </p:cNvPr>
          <p:cNvSpPr>
            <a:spLocks noGrp="1"/>
          </p:cNvSpPr>
          <p:nvPr>
            <p:ph type="body" sz="quarter" idx="37"/>
          </p:nvPr>
        </p:nvSpPr>
        <p:spPr>
          <a:xfrm>
            <a:off x="7766655" y="5006270"/>
            <a:ext cx="3995035" cy="426685"/>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29" name="Text Placeholder 2">
            <a:extLst>
              <a:ext uri="{FF2B5EF4-FFF2-40B4-BE49-F238E27FC236}">
                <a16:creationId xmlns:a16="http://schemas.microsoft.com/office/drawing/2014/main" id="{23F2AE0B-3E70-BB47-8FBC-FE66A5A297BD}"/>
              </a:ext>
            </a:extLst>
          </p:cNvPr>
          <p:cNvSpPr>
            <a:spLocks noGrp="1"/>
          </p:cNvSpPr>
          <p:nvPr>
            <p:ph type="body" idx="38"/>
          </p:nvPr>
        </p:nvSpPr>
        <p:spPr>
          <a:xfrm>
            <a:off x="7766655" y="4759411"/>
            <a:ext cx="3995036" cy="365095"/>
          </a:xfrm>
        </p:spPr>
        <p:txBody>
          <a:bodyPr lIns="0" rtlCol="0" anchor="b">
            <a:noAutofit/>
          </a:bodyPr>
          <a:lstStyle>
            <a:lvl1pPr marL="0" indent="0">
              <a:buNone/>
              <a:defRPr sz="1800" b="1" cap="all" baseline="0">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cxnSp>
        <p:nvCxnSpPr>
          <p:cNvPr id="41" name="Straight Connector 40">
            <a:extLst>
              <a:ext uri="{FF2B5EF4-FFF2-40B4-BE49-F238E27FC236}">
                <a16:creationId xmlns:a16="http://schemas.microsoft.com/office/drawing/2014/main" id="{2D604C81-B013-4641-9B16-5E9ECBD30CBA}"/>
              </a:ext>
            </a:extLst>
          </p:cNvPr>
          <p:cNvCxnSpPr>
            <a:cxnSpLocks/>
          </p:cNvCxnSpPr>
          <p:nvPr userDrawn="1"/>
        </p:nvCxnSpPr>
        <p:spPr>
          <a:xfrm>
            <a:off x="1134319" y="0"/>
            <a:ext cx="0" cy="6858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116817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Overview_5">
    <p:spTree>
      <p:nvGrpSpPr>
        <p:cNvPr id="1" name=""/>
        <p:cNvGrpSpPr/>
        <p:nvPr/>
      </p:nvGrpSpPr>
      <p:grpSpPr>
        <a:xfrm>
          <a:off x="0" y="0"/>
          <a:ext cx="0" cy="0"/>
          <a:chOff x="0" y="0"/>
          <a:chExt cx="0" cy="0"/>
        </a:xfrm>
      </p:grpSpPr>
      <p:sp>
        <p:nvSpPr>
          <p:cNvPr id="40" name="Picture Placeholder 5">
            <a:extLst>
              <a:ext uri="{FF2B5EF4-FFF2-40B4-BE49-F238E27FC236}">
                <a16:creationId xmlns:a16="http://schemas.microsoft.com/office/drawing/2014/main" id="{C76CA39F-4826-EC4A-B911-A0B38E489269}"/>
              </a:ext>
            </a:extLst>
          </p:cNvPr>
          <p:cNvSpPr>
            <a:spLocks noGrp="1"/>
          </p:cNvSpPr>
          <p:nvPr>
            <p:ph type="pic" sz="quarter" idx="41"/>
          </p:nvPr>
        </p:nvSpPr>
        <p:spPr>
          <a:xfrm>
            <a:off x="0" y="0"/>
            <a:ext cx="12191999"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solidFill>
                  <a:schemeClr val="bg1"/>
                </a:solidFill>
              </a:defRPr>
            </a:lvl1pPr>
          </a:lstStyle>
          <a:p>
            <a:pPr rtl="0"/>
            <a:r>
              <a:rPr lang="en-GB" noProof="0"/>
              <a:t>Click icon to add picture</a:t>
            </a:r>
          </a:p>
        </p:txBody>
      </p:sp>
      <p:sp>
        <p:nvSpPr>
          <p:cNvPr id="3" name="Date Placeholder 2">
            <a:extLst>
              <a:ext uri="{FF2B5EF4-FFF2-40B4-BE49-F238E27FC236}">
                <a16:creationId xmlns:a16="http://schemas.microsoft.com/office/drawing/2014/main" id="{2062DFD1-09C0-6845-8219-0846F32EDEFA}"/>
              </a:ext>
            </a:extLst>
          </p:cNvPr>
          <p:cNvSpPr>
            <a:spLocks noGrp="1"/>
          </p:cNvSpPr>
          <p:nvPr>
            <p:ph type="dt" sz="half" idx="10"/>
          </p:nvPr>
        </p:nvSpPr>
        <p:spPr>
          <a:xfrm>
            <a:off x="838200" y="6356350"/>
            <a:ext cx="2743200" cy="365125"/>
          </a:xfrm>
        </p:spPr>
        <p:txBody>
          <a:bodyPr rtlCol="0"/>
          <a:lstStyle>
            <a:lvl1pPr>
              <a:defRPr>
                <a:solidFill>
                  <a:schemeClr val="bg1"/>
                </a:solidFill>
              </a:defRPr>
            </a:lvl1pPr>
          </a:lstStyle>
          <a:p>
            <a:pPr rtl="0"/>
            <a:fld id="{2E328C92-D491-4317-8EC5-56D7B7A70FE2}" type="datetime1">
              <a:rPr lang="en-GB" noProof="0" smtClean="0"/>
              <a:t>07/03/2024</a:t>
            </a:fld>
            <a:endParaRPr lang="en-GB" noProof="0"/>
          </a:p>
        </p:txBody>
      </p:sp>
      <p:sp>
        <p:nvSpPr>
          <p:cNvPr id="4" name="Footer Placeholder 3">
            <a:extLst>
              <a:ext uri="{FF2B5EF4-FFF2-40B4-BE49-F238E27FC236}">
                <a16:creationId xmlns:a16="http://schemas.microsoft.com/office/drawing/2014/main" id="{CB7D7355-C4D0-1F4D-A365-E4AF1D8FED03}"/>
              </a:ext>
            </a:extLst>
          </p:cNvPr>
          <p:cNvSpPr>
            <a:spLocks noGrp="1"/>
          </p:cNvSpPr>
          <p:nvPr>
            <p:ph type="ftr" sz="quarter" idx="11"/>
          </p:nvPr>
        </p:nvSpPr>
        <p:spPr>
          <a:xfrm>
            <a:off x="4038600" y="6356350"/>
            <a:ext cx="4114800" cy="365125"/>
          </a:xfrm>
        </p:spPr>
        <p:txBody>
          <a:bodyPr rtlCol="0"/>
          <a:lstStyle>
            <a:lvl1pPr>
              <a:defRPr>
                <a:solidFill>
                  <a:schemeClr val="bg1"/>
                </a:solidFill>
              </a:defRPr>
            </a:lvl1pPr>
          </a:lstStyle>
          <a:p>
            <a:pPr rtl="0"/>
            <a:endParaRPr lang="en-GB" noProof="0"/>
          </a:p>
        </p:txBody>
      </p:sp>
      <p:sp>
        <p:nvSpPr>
          <p:cNvPr id="5" name="Slide Number Placeholder 4">
            <a:extLst>
              <a:ext uri="{FF2B5EF4-FFF2-40B4-BE49-F238E27FC236}">
                <a16:creationId xmlns:a16="http://schemas.microsoft.com/office/drawing/2014/main" id="{A2771307-5F5C-D847-B837-8C60542C4B66}"/>
              </a:ext>
            </a:extLst>
          </p:cNvPr>
          <p:cNvSpPr>
            <a:spLocks noGrp="1"/>
          </p:cNvSpPr>
          <p:nvPr>
            <p:ph type="sldNum" sz="quarter" idx="12"/>
          </p:nvPr>
        </p:nvSpPr>
        <p:spPr>
          <a:xfrm>
            <a:off x="8610600" y="6356350"/>
            <a:ext cx="2743200" cy="365125"/>
          </a:xfrm>
        </p:spPr>
        <p:txBody>
          <a:bodyPr rtlCol="0"/>
          <a:lstStyle>
            <a:lvl1pPr>
              <a:defRPr>
                <a:solidFill>
                  <a:schemeClr val="bg1"/>
                </a:solidFill>
              </a:defRPr>
            </a:lvl1pPr>
          </a:lstStyle>
          <a:p>
            <a:pPr rtl="0"/>
            <a:fld id="{31FEFF75-79D2-EE46-877B-299D1510E681}" type="slidenum">
              <a:rPr lang="en-GB" noProof="0" smtClean="0"/>
              <a:pPr/>
              <a:t>‹#›</a:t>
            </a:fld>
            <a:endParaRPr lang="en-GB" noProof="0"/>
          </a:p>
        </p:txBody>
      </p:sp>
      <p:sp>
        <p:nvSpPr>
          <p:cNvPr id="7" name="Title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3" y="339645"/>
            <a:ext cx="11369068" cy="1002552"/>
          </a:xfrm>
        </p:spPr>
        <p:txBody>
          <a:bodyPr lIns="0" rIns="0" rtlCol="0" anchor="b">
            <a:noAutofit/>
          </a:bodyPr>
          <a:lstStyle>
            <a:lvl1pPr algn="l">
              <a:defRPr sz="4500" b="0" i="0" cap="all" baseline="0">
                <a:solidFill>
                  <a:schemeClr val="bg1"/>
                </a:solidFill>
                <a:latin typeface="Sagona ExtraLight" panose="02020303050505020204" pitchFamily="18" charset="0"/>
              </a:defRPr>
            </a:lvl1pPr>
          </a:lstStyle>
          <a:p>
            <a:pPr rtl="0"/>
            <a:r>
              <a:rPr lang="en-GB" noProof="0"/>
              <a:t>TITLE GOE HERE</a:t>
            </a:r>
          </a:p>
        </p:txBody>
      </p:sp>
      <p:cxnSp>
        <p:nvCxnSpPr>
          <p:cNvPr id="13" name="Straight Connector 12">
            <a:extLst>
              <a:ext uri="{FF2B5EF4-FFF2-40B4-BE49-F238E27FC236}">
                <a16:creationId xmlns:a16="http://schemas.microsoft.com/office/drawing/2014/main" id="{B781E455-9E6F-1B48-A537-F86699963276}"/>
              </a:ext>
            </a:extLst>
          </p:cNvPr>
          <p:cNvCxnSpPr>
            <a:cxnSpLocks/>
          </p:cNvCxnSpPr>
          <p:nvPr userDrawn="1"/>
        </p:nvCxnSpPr>
        <p:spPr>
          <a:xfrm>
            <a:off x="392623" y="1974810"/>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F93E56-30EE-384E-9A8A-090C645582DB}"/>
              </a:ext>
            </a:extLst>
          </p:cNvPr>
          <p:cNvCxnSpPr>
            <a:cxnSpLocks/>
          </p:cNvCxnSpPr>
          <p:nvPr userDrawn="1"/>
        </p:nvCxnSpPr>
        <p:spPr>
          <a:xfrm>
            <a:off x="392623" y="2038081"/>
            <a:ext cx="11369068"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6" name="Picture Placeholder 5">
            <a:extLst>
              <a:ext uri="{FF2B5EF4-FFF2-40B4-BE49-F238E27FC236}">
                <a16:creationId xmlns:a16="http://schemas.microsoft.com/office/drawing/2014/main" id="{7A07194D-FDC6-4941-AE99-5ED1F7F4C585}"/>
              </a:ext>
            </a:extLst>
          </p:cNvPr>
          <p:cNvSpPr>
            <a:spLocks noGrp="1"/>
          </p:cNvSpPr>
          <p:nvPr>
            <p:ph type="pic" sz="quarter" idx="13"/>
          </p:nvPr>
        </p:nvSpPr>
        <p:spPr>
          <a:xfrm>
            <a:off x="464683" y="2215464"/>
            <a:ext cx="369944" cy="368788"/>
          </a:xfrm>
        </p:spPr>
        <p:txBody>
          <a:bodyPr rtlCol="0" anchor="ctr">
            <a:normAutofit/>
          </a:bodyPr>
          <a:lstStyle>
            <a:lvl1pPr marL="0" indent="0" algn="ctr">
              <a:buNone/>
              <a:defRPr sz="800">
                <a:solidFill>
                  <a:schemeClr val="bg1"/>
                </a:solidFill>
              </a:defRPr>
            </a:lvl1pPr>
          </a:lstStyle>
          <a:p>
            <a:pPr rtl="0"/>
            <a:r>
              <a:rPr lang="en-GB" noProof="0"/>
              <a:t>Click icon to add picture</a:t>
            </a:r>
          </a:p>
        </p:txBody>
      </p:sp>
      <p:sp>
        <p:nvSpPr>
          <p:cNvPr id="58" name="Picture Placeholder 5">
            <a:extLst>
              <a:ext uri="{FF2B5EF4-FFF2-40B4-BE49-F238E27FC236}">
                <a16:creationId xmlns:a16="http://schemas.microsoft.com/office/drawing/2014/main" id="{B12F4613-2BD8-E54D-A2E0-8707A28A10A4}"/>
              </a:ext>
            </a:extLst>
          </p:cNvPr>
          <p:cNvSpPr>
            <a:spLocks noGrp="1"/>
          </p:cNvSpPr>
          <p:nvPr>
            <p:ph type="pic" sz="quarter" idx="14"/>
          </p:nvPr>
        </p:nvSpPr>
        <p:spPr>
          <a:xfrm>
            <a:off x="464683" y="3441149"/>
            <a:ext cx="369944" cy="368788"/>
          </a:xfrm>
        </p:spPr>
        <p:txBody>
          <a:bodyPr rtlCol="0" anchor="ctr">
            <a:normAutofit/>
          </a:bodyPr>
          <a:lstStyle>
            <a:lvl1pPr marL="0" indent="0" algn="ctr">
              <a:buNone/>
              <a:defRPr sz="800">
                <a:solidFill>
                  <a:schemeClr val="bg1"/>
                </a:solidFill>
              </a:defRPr>
            </a:lvl1pPr>
          </a:lstStyle>
          <a:p>
            <a:pPr rtl="0"/>
            <a:r>
              <a:rPr lang="en-GB" noProof="0"/>
              <a:t>Click icon to add picture</a:t>
            </a:r>
          </a:p>
        </p:txBody>
      </p:sp>
      <p:sp>
        <p:nvSpPr>
          <p:cNvPr id="62" name="Picture Placeholder 5">
            <a:extLst>
              <a:ext uri="{FF2B5EF4-FFF2-40B4-BE49-F238E27FC236}">
                <a16:creationId xmlns:a16="http://schemas.microsoft.com/office/drawing/2014/main" id="{1A844DD7-EE1E-F04F-91C7-38039BFF2046}"/>
              </a:ext>
            </a:extLst>
          </p:cNvPr>
          <p:cNvSpPr>
            <a:spLocks noGrp="1"/>
          </p:cNvSpPr>
          <p:nvPr>
            <p:ph type="pic" sz="quarter" idx="15"/>
          </p:nvPr>
        </p:nvSpPr>
        <p:spPr>
          <a:xfrm>
            <a:off x="464683" y="4705745"/>
            <a:ext cx="369944" cy="368788"/>
          </a:xfrm>
        </p:spPr>
        <p:txBody>
          <a:bodyPr rtlCol="0" anchor="ctr">
            <a:normAutofit/>
          </a:bodyPr>
          <a:lstStyle>
            <a:lvl1pPr marL="0" indent="0" algn="ctr">
              <a:buNone/>
              <a:defRPr sz="800">
                <a:solidFill>
                  <a:schemeClr val="bg1"/>
                </a:solidFill>
              </a:defRPr>
            </a:lvl1pPr>
          </a:lstStyle>
          <a:p>
            <a:pPr rtl="0"/>
            <a:r>
              <a:rPr lang="en-GB" noProof="0"/>
              <a:t>Click icon to add picture</a:t>
            </a:r>
          </a:p>
        </p:txBody>
      </p:sp>
      <p:sp>
        <p:nvSpPr>
          <p:cNvPr id="99" name="Picture Placeholder 5">
            <a:extLst>
              <a:ext uri="{FF2B5EF4-FFF2-40B4-BE49-F238E27FC236}">
                <a16:creationId xmlns:a16="http://schemas.microsoft.com/office/drawing/2014/main" id="{26670858-0422-9546-B0BD-9B2D594140BA}"/>
              </a:ext>
            </a:extLst>
          </p:cNvPr>
          <p:cNvSpPr>
            <a:spLocks noGrp="1"/>
          </p:cNvSpPr>
          <p:nvPr>
            <p:ph type="pic" sz="quarter" idx="21"/>
          </p:nvPr>
        </p:nvSpPr>
        <p:spPr>
          <a:xfrm>
            <a:off x="6544641" y="2215464"/>
            <a:ext cx="369944" cy="368788"/>
          </a:xfrm>
        </p:spPr>
        <p:txBody>
          <a:bodyPr rtlCol="0" anchor="ctr">
            <a:normAutofit/>
          </a:bodyPr>
          <a:lstStyle>
            <a:lvl1pPr marL="0" indent="0" algn="ctr">
              <a:buNone/>
              <a:defRPr sz="800">
                <a:solidFill>
                  <a:schemeClr val="bg1"/>
                </a:solidFill>
              </a:defRPr>
            </a:lvl1pPr>
          </a:lstStyle>
          <a:p>
            <a:pPr rtl="0"/>
            <a:r>
              <a:rPr lang="en-GB" noProof="0"/>
              <a:t>Click icon to add picture</a:t>
            </a:r>
          </a:p>
        </p:txBody>
      </p:sp>
      <p:sp>
        <p:nvSpPr>
          <p:cNvPr id="101" name="Picture Placeholder 5">
            <a:extLst>
              <a:ext uri="{FF2B5EF4-FFF2-40B4-BE49-F238E27FC236}">
                <a16:creationId xmlns:a16="http://schemas.microsoft.com/office/drawing/2014/main" id="{72578CBB-F47F-C740-982B-BA1719663CCD}"/>
              </a:ext>
            </a:extLst>
          </p:cNvPr>
          <p:cNvSpPr>
            <a:spLocks noGrp="1"/>
          </p:cNvSpPr>
          <p:nvPr>
            <p:ph type="pic" sz="quarter" idx="22"/>
          </p:nvPr>
        </p:nvSpPr>
        <p:spPr>
          <a:xfrm>
            <a:off x="6544641" y="3441149"/>
            <a:ext cx="369944" cy="368788"/>
          </a:xfrm>
        </p:spPr>
        <p:txBody>
          <a:bodyPr rtlCol="0" anchor="ctr">
            <a:normAutofit/>
          </a:bodyPr>
          <a:lstStyle>
            <a:lvl1pPr marL="0" indent="0" algn="ctr">
              <a:buNone/>
              <a:defRPr sz="800">
                <a:solidFill>
                  <a:schemeClr val="bg1"/>
                </a:solidFill>
              </a:defRPr>
            </a:lvl1pPr>
          </a:lstStyle>
          <a:p>
            <a:pPr rtl="0"/>
            <a:r>
              <a:rPr lang="en-GB" noProof="0"/>
              <a:t>Click icon to add picture</a:t>
            </a:r>
          </a:p>
        </p:txBody>
      </p:sp>
      <p:sp>
        <p:nvSpPr>
          <p:cNvPr id="103" name="Picture Placeholder 5">
            <a:extLst>
              <a:ext uri="{FF2B5EF4-FFF2-40B4-BE49-F238E27FC236}">
                <a16:creationId xmlns:a16="http://schemas.microsoft.com/office/drawing/2014/main" id="{32A1D8CC-0021-A243-9775-CF930D41B94D}"/>
              </a:ext>
            </a:extLst>
          </p:cNvPr>
          <p:cNvSpPr>
            <a:spLocks noGrp="1"/>
          </p:cNvSpPr>
          <p:nvPr>
            <p:ph type="pic" sz="quarter" idx="23"/>
          </p:nvPr>
        </p:nvSpPr>
        <p:spPr>
          <a:xfrm>
            <a:off x="6544641" y="4705745"/>
            <a:ext cx="369944" cy="368788"/>
          </a:xfrm>
        </p:spPr>
        <p:txBody>
          <a:bodyPr rtlCol="0" anchor="ctr">
            <a:normAutofit/>
          </a:bodyPr>
          <a:lstStyle>
            <a:lvl1pPr marL="0" indent="0" algn="ctr">
              <a:buNone/>
              <a:defRPr sz="800">
                <a:solidFill>
                  <a:schemeClr val="bg1"/>
                </a:solidFill>
              </a:defRPr>
            </a:lvl1pPr>
          </a:lstStyle>
          <a:p>
            <a:pPr rtl="0"/>
            <a:r>
              <a:rPr lang="en-GB" noProof="0"/>
              <a:t>Click icon to add picture</a:t>
            </a:r>
          </a:p>
        </p:txBody>
      </p:sp>
      <p:sp>
        <p:nvSpPr>
          <p:cNvPr id="107" name="Text Placeholder 10">
            <a:extLst>
              <a:ext uri="{FF2B5EF4-FFF2-40B4-BE49-F238E27FC236}">
                <a16:creationId xmlns:a16="http://schemas.microsoft.com/office/drawing/2014/main" id="{8867B6C6-0A29-A04E-BAE5-B9060225E124}"/>
              </a:ext>
            </a:extLst>
          </p:cNvPr>
          <p:cNvSpPr>
            <a:spLocks noGrp="1"/>
          </p:cNvSpPr>
          <p:nvPr>
            <p:ph type="body" sz="quarter" idx="25"/>
          </p:nvPr>
        </p:nvSpPr>
        <p:spPr>
          <a:xfrm>
            <a:off x="1213862" y="2361562"/>
            <a:ext cx="4411704" cy="365077"/>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09" name="Text Placeholder 2">
            <a:extLst>
              <a:ext uri="{FF2B5EF4-FFF2-40B4-BE49-F238E27FC236}">
                <a16:creationId xmlns:a16="http://schemas.microsoft.com/office/drawing/2014/main" id="{9DF49D7C-2E08-9348-9C2B-0496EF9612DF}"/>
              </a:ext>
            </a:extLst>
          </p:cNvPr>
          <p:cNvSpPr>
            <a:spLocks noGrp="1"/>
          </p:cNvSpPr>
          <p:nvPr>
            <p:ph type="body" idx="26"/>
          </p:nvPr>
        </p:nvSpPr>
        <p:spPr>
          <a:xfrm>
            <a:off x="1213862" y="2114704"/>
            <a:ext cx="4411705" cy="312380"/>
          </a:xfrm>
        </p:spPr>
        <p:txBody>
          <a:bodyPr lIns="0" rtlCol="0" anchor="b">
            <a:noAutofit/>
          </a:bodyPr>
          <a:lstStyle>
            <a:lvl1pPr marL="0" indent="0">
              <a:buNone/>
              <a:defRPr sz="1800" b="1" cap="all" baseline="0">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10" name="Text Placeholder 10">
            <a:extLst>
              <a:ext uri="{FF2B5EF4-FFF2-40B4-BE49-F238E27FC236}">
                <a16:creationId xmlns:a16="http://schemas.microsoft.com/office/drawing/2014/main" id="{2733402A-D14F-6D48-A59D-329C3824DD2E}"/>
              </a:ext>
            </a:extLst>
          </p:cNvPr>
          <p:cNvSpPr>
            <a:spLocks noGrp="1"/>
          </p:cNvSpPr>
          <p:nvPr>
            <p:ph type="body" sz="quarter" idx="27"/>
          </p:nvPr>
        </p:nvSpPr>
        <p:spPr>
          <a:xfrm>
            <a:off x="1213862" y="3594617"/>
            <a:ext cx="4411704" cy="365077"/>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11" name="Text Placeholder 2">
            <a:extLst>
              <a:ext uri="{FF2B5EF4-FFF2-40B4-BE49-F238E27FC236}">
                <a16:creationId xmlns:a16="http://schemas.microsoft.com/office/drawing/2014/main" id="{3886AD51-641D-6B44-B558-2B15E88D1BC5}"/>
              </a:ext>
            </a:extLst>
          </p:cNvPr>
          <p:cNvSpPr>
            <a:spLocks noGrp="1"/>
          </p:cNvSpPr>
          <p:nvPr>
            <p:ph type="body" idx="28"/>
          </p:nvPr>
        </p:nvSpPr>
        <p:spPr>
          <a:xfrm>
            <a:off x="1213862" y="3347759"/>
            <a:ext cx="4411705" cy="312380"/>
          </a:xfrm>
        </p:spPr>
        <p:txBody>
          <a:bodyPr lIns="0" rtlCol="0" anchor="b">
            <a:noAutofit/>
          </a:bodyPr>
          <a:lstStyle>
            <a:lvl1pPr marL="0" indent="0">
              <a:buNone/>
              <a:defRPr sz="1800" b="1" cap="all" baseline="0">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12" name="Text Placeholder 10">
            <a:extLst>
              <a:ext uri="{FF2B5EF4-FFF2-40B4-BE49-F238E27FC236}">
                <a16:creationId xmlns:a16="http://schemas.microsoft.com/office/drawing/2014/main" id="{C00297CA-1F0B-4C44-852F-CF6FEA9F9481}"/>
              </a:ext>
            </a:extLst>
          </p:cNvPr>
          <p:cNvSpPr>
            <a:spLocks noGrp="1"/>
          </p:cNvSpPr>
          <p:nvPr>
            <p:ph type="body" sz="quarter" idx="29"/>
          </p:nvPr>
        </p:nvSpPr>
        <p:spPr>
          <a:xfrm>
            <a:off x="1213862" y="4855381"/>
            <a:ext cx="4411704" cy="365077"/>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13" name="Text Placeholder 2">
            <a:extLst>
              <a:ext uri="{FF2B5EF4-FFF2-40B4-BE49-F238E27FC236}">
                <a16:creationId xmlns:a16="http://schemas.microsoft.com/office/drawing/2014/main" id="{3F704107-F38D-E044-8226-ACDDEDEDC605}"/>
              </a:ext>
            </a:extLst>
          </p:cNvPr>
          <p:cNvSpPr>
            <a:spLocks noGrp="1"/>
          </p:cNvSpPr>
          <p:nvPr>
            <p:ph type="body" idx="30"/>
          </p:nvPr>
        </p:nvSpPr>
        <p:spPr>
          <a:xfrm>
            <a:off x="1213862" y="4608523"/>
            <a:ext cx="4411705" cy="312380"/>
          </a:xfrm>
        </p:spPr>
        <p:txBody>
          <a:bodyPr lIns="0" rtlCol="0" anchor="b">
            <a:noAutofit/>
          </a:bodyPr>
          <a:lstStyle>
            <a:lvl1pPr marL="0" indent="0">
              <a:buNone/>
              <a:defRPr sz="1800" b="1" cap="all" baseline="0">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4" name="Text Placeholder 10">
            <a:extLst>
              <a:ext uri="{FF2B5EF4-FFF2-40B4-BE49-F238E27FC236}">
                <a16:creationId xmlns:a16="http://schemas.microsoft.com/office/drawing/2014/main" id="{7A332327-16D9-9B48-8EAC-A4F377D5904D}"/>
              </a:ext>
            </a:extLst>
          </p:cNvPr>
          <p:cNvSpPr>
            <a:spLocks noGrp="1"/>
          </p:cNvSpPr>
          <p:nvPr>
            <p:ph type="body" sz="quarter" idx="33"/>
          </p:nvPr>
        </p:nvSpPr>
        <p:spPr>
          <a:xfrm>
            <a:off x="7358765" y="2361562"/>
            <a:ext cx="4411704" cy="365077"/>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25" name="Text Placeholder 2">
            <a:extLst>
              <a:ext uri="{FF2B5EF4-FFF2-40B4-BE49-F238E27FC236}">
                <a16:creationId xmlns:a16="http://schemas.microsoft.com/office/drawing/2014/main" id="{8EB0263B-D418-C14A-A00B-092B5EB5C515}"/>
              </a:ext>
            </a:extLst>
          </p:cNvPr>
          <p:cNvSpPr>
            <a:spLocks noGrp="1"/>
          </p:cNvSpPr>
          <p:nvPr>
            <p:ph type="body" idx="34"/>
          </p:nvPr>
        </p:nvSpPr>
        <p:spPr>
          <a:xfrm>
            <a:off x="7358764" y="2114704"/>
            <a:ext cx="4411705" cy="312380"/>
          </a:xfrm>
        </p:spPr>
        <p:txBody>
          <a:bodyPr lIns="0" rtlCol="0" anchor="b">
            <a:noAutofit/>
          </a:bodyPr>
          <a:lstStyle>
            <a:lvl1pPr marL="0" indent="0">
              <a:buNone/>
              <a:defRPr sz="1800" b="1" cap="all" baseline="0">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6" name="Text Placeholder 10">
            <a:extLst>
              <a:ext uri="{FF2B5EF4-FFF2-40B4-BE49-F238E27FC236}">
                <a16:creationId xmlns:a16="http://schemas.microsoft.com/office/drawing/2014/main" id="{53CC49A6-2AB5-664B-9A6C-56D70E1382D7}"/>
              </a:ext>
            </a:extLst>
          </p:cNvPr>
          <p:cNvSpPr>
            <a:spLocks noGrp="1"/>
          </p:cNvSpPr>
          <p:nvPr>
            <p:ph type="body" sz="quarter" idx="35"/>
          </p:nvPr>
        </p:nvSpPr>
        <p:spPr>
          <a:xfrm>
            <a:off x="7358765" y="3594617"/>
            <a:ext cx="4411704" cy="365077"/>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27" name="Text Placeholder 2">
            <a:extLst>
              <a:ext uri="{FF2B5EF4-FFF2-40B4-BE49-F238E27FC236}">
                <a16:creationId xmlns:a16="http://schemas.microsoft.com/office/drawing/2014/main" id="{718CCABC-AF06-5241-8D13-EB2F4637D435}"/>
              </a:ext>
            </a:extLst>
          </p:cNvPr>
          <p:cNvSpPr>
            <a:spLocks noGrp="1"/>
          </p:cNvSpPr>
          <p:nvPr>
            <p:ph type="body" idx="36"/>
          </p:nvPr>
        </p:nvSpPr>
        <p:spPr>
          <a:xfrm>
            <a:off x="7358764" y="3347759"/>
            <a:ext cx="4411705" cy="312380"/>
          </a:xfrm>
        </p:spPr>
        <p:txBody>
          <a:bodyPr lIns="0" rtlCol="0" anchor="b">
            <a:noAutofit/>
          </a:bodyPr>
          <a:lstStyle>
            <a:lvl1pPr marL="0" indent="0">
              <a:buNone/>
              <a:defRPr sz="1800" b="1" cap="all" baseline="0">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8" name="Text Placeholder 10">
            <a:extLst>
              <a:ext uri="{FF2B5EF4-FFF2-40B4-BE49-F238E27FC236}">
                <a16:creationId xmlns:a16="http://schemas.microsoft.com/office/drawing/2014/main" id="{5119242C-1FE8-C140-9349-8172F954E3CB}"/>
              </a:ext>
            </a:extLst>
          </p:cNvPr>
          <p:cNvSpPr>
            <a:spLocks noGrp="1"/>
          </p:cNvSpPr>
          <p:nvPr>
            <p:ph type="body" sz="quarter" idx="37"/>
          </p:nvPr>
        </p:nvSpPr>
        <p:spPr>
          <a:xfrm>
            <a:off x="7358765" y="4855381"/>
            <a:ext cx="4411704" cy="365077"/>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en-GB" noProof="0"/>
              <a:t>Click to edit Master text styles</a:t>
            </a:r>
          </a:p>
        </p:txBody>
      </p:sp>
      <p:sp>
        <p:nvSpPr>
          <p:cNvPr id="129" name="Text Placeholder 2">
            <a:extLst>
              <a:ext uri="{FF2B5EF4-FFF2-40B4-BE49-F238E27FC236}">
                <a16:creationId xmlns:a16="http://schemas.microsoft.com/office/drawing/2014/main" id="{23F2AE0B-3E70-BB47-8FBC-FE66A5A297BD}"/>
              </a:ext>
            </a:extLst>
          </p:cNvPr>
          <p:cNvSpPr>
            <a:spLocks noGrp="1"/>
          </p:cNvSpPr>
          <p:nvPr>
            <p:ph type="body" idx="38"/>
          </p:nvPr>
        </p:nvSpPr>
        <p:spPr>
          <a:xfrm>
            <a:off x="7358764" y="4608523"/>
            <a:ext cx="4411705" cy="312380"/>
          </a:xfrm>
        </p:spPr>
        <p:txBody>
          <a:bodyPr lIns="0" rtlCol="0" anchor="b">
            <a:noAutofit/>
          </a:bodyPr>
          <a:lstStyle>
            <a:lvl1pPr marL="0" indent="0">
              <a:buNone/>
              <a:defRPr sz="1800" b="1" cap="all" baseline="0">
                <a:solidFill>
                  <a:schemeClr val="bg1"/>
                </a:solidFill>
                <a:latin typeface="Speak Pro" panose="020B0504020101020102"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cxnSp>
        <p:nvCxnSpPr>
          <p:cNvPr id="79" name="Straight Connector 78">
            <a:extLst>
              <a:ext uri="{FF2B5EF4-FFF2-40B4-BE49-F238E27FC236}">
                <a16:creationId xmlns:a16="http://schemas.microsoft.com/office/drawing/2014/main" id="{6AF7CBB0-F32C-B84C-AEEA-FA0944BBB865}"/>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95857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Divider Slide_4">
    <p:bg>
      <p:bgPr>
        <a:solidFill>
          <a:schemeClr val="accent4">
            <a:lumMod val="50000"/>
          </a:schemeClr>
        </a:solidFill>
        <a:effectLst/>
      </p:bgPr>
    </p:bg>
    <p:spTree>
      <p:nvGrpSpPr>
        <p:cNvPr id="1" name=""/>
        <p:cNvGrpSpPr/>
        <p:nvPr/>
      </p:nvGrpSpPr>
      <p:grpSpPr>
        <a:xfrm>
          <a:off x="0" y="0"/>
          <a:ext cx="0" cy="0"/>
          <a:chOff x="0" y="0"/>
          <a:chExt cx="0" cy="0"/>
        </a:xfrm>
      </p:grpSpPr>
      <p:pic>
        <p:nvPicPr>
          <p:cNvPr id="7" name="Picture Placeholder 21" descr="Woman on tablet ">
            <a:extLst>
              <a:ext uri="{FF2B5EF4-FFF2-40B4-BE49-F238E27FC236}">
                <a16:creationId xmlns:a16="http://schemas.microsoft.com/office/drawing/2014/main" id="{79F82B97-E9C9-C740-AE3A-A0BB4822DD8F}"/>
              </a:ext>
            </a:extLst>
          </p:cNvPr>
          <p:cNvPicPr>
            <a:picLocks noChangeAspect="1"/>
          </p:cNvPicPr>
          <p:nvPr userDrawn="1"/>
        </p:nvPicPr>
        <p:blipFill rotWithShape="1">
          <a:blip r:embed="rId2" cstate="screen">
            <a:alphaModFix amt="35000"/>
            <a:extLst>
              <a:ext uri="{28A0092B-C50C-407E-A947-70E740481C1C}">
                <a14:useLocalDpi xmlns:a14="http://schemas.microsoft.com/office/drawing/2010/main"/>
              </a:ext>
            </a:extLst>
          </a:blip>
          <a:srcRect/>
          <a:stretch/>
        </p:blipFill>
        <p:spPr>
          <a:xfrm>
            <a:off x="1124487" y="0"/>
            <a:ext cx="11067514" cy="6858000"/>
          </a:xfrm>
          <a:prstGeom prst="rect">
            <a:avLst/>
          </a:prstGeom>
          <a:solidFill>
            <a:schemeClr val="tx1"/>
          </a:solidFill>
        </p:spPr>
      </p:pic>
      <p:sp>
        <p:nvSpPr>
          <p:cNvPr id="6" name="Picture Placeholder 5">
            <a:extLst>
              <a:ext uri="{FF2B5EF4-FFF2-40B4-BE49-F238E27FC236}">
                <a16:creationId xmlns:a16="http://schemas.microsoft.com/office/drawing/2014/main" id="{37D7B648-BE60-43F4-8E11-2AB267410D48}"/>
              </a:ext>
            </a:extLst>
          </p:cNvPr>
          <p:cNvSpPr>
            <a:spLocks noGrp="1"/>
          </p:cNvSpPr>
          <p:nvPr>
            <p:ph type="pic" sz="quarter" idx="10"/>
          </p:nvPr>
        </p:nvSpPr>
        <p:spPr>
          <a:xfrm>
            <a:off x="1124487" y="-1"/>
            <a:ext cx="11067514" cy="6857999"/>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en-GB" noProof="0"/>
              <a:t>Click icon to add picture</a:t>
            </a:r>
          </a:p>
        </p:txBody>
      </p:sp>
      <p:sp>
        <p:nvSpPr>
          <p:cNvPr id="4" name="Text Placeholder 2">
            <a:extLst>
              <a:ext uri="{FF2B5EF4-FFF2-40B4-BE49-F238E27FC236}">
                <a16:creationId xmlns:a16="http://schemas.microsoft.com/office/drawing/2014/main" id="{01662FCA-743F-AC4A-B6AC-269A9A26ECF8}"/>
              </a:ext>
            </a:extLst>
          </p:cNvPr>
          <p:cNvSpPr>
            <a:spLocks noGrp="1"/>
          </p:cNvSpPr>
          <p:nvPr>
            <p:ph type="body" idx="13" hasCustomPrompt="1"/>
          </p:nvPr>
        </p:nvSpPr>
        <p:spPr>
          <a:xfrm>
            <a:off x="1524000" y="5286196"/>
            <a:ext cx="4179375" cy="356462"/>
          </a:xfrm>
        </p:spPr>
        <p:txBody>
          <a:bodyPr lIns="0" rIns="0" rtlCol="0">
            <a:normAutofit/>
          </a:bodyPr>
          <a:lstStyle>
            <a:lvl1pPr marL="0" indent="0">
              <a:buNone/>
              <a:defRPr sz="1800" b="1" i="0" cap="all" spc="300" baseline="0">
                <a:solidFill>
                  <a:schemeClr val="bg1"/>
                </a:solidFill>
                <a:latin typeface="Speak Pro" panose="020B0504020101020102"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Subtitle goes here</a:t>
            </a:r>
          </a:p>
        </p:txBody>
      </p:sp>
      <p:sp>
        <p:nvSpPr>
          <p:cNvPr id="5" name="Title 1">
            <a:extLst>
              <a:ext uri="{FF2B5EF4-FFF2-40B4-BE49-F238E27FC236}">
                <a16:creationId xmlns:a16="http://schemas.microsoft.com/office/drawing/2014/main" id="{BBC2EA4E-1692-1548-A245-3DC65B856DEB}"/>
              </a:ext>
            </a:extLst>
          </p:cNvPr>
          <p:cNvSpPr>
            <a:spLocks noGrp="1"/>
          </p:cNvSpPr>
          <p:nvPr>
            <p:ph type="ctrTitle"/>
          </p:nvPr>
        </p:nvSpPr>
        <p:spPr>
          <a:xfrm>
            <a:off x="1524000" y="2715790"/>
            <a:ext cx="4179376" cy="2387600"/>
          </a:xfrm>
        </p:spPr>
        <p:txBody>
          <a:bodyPr lIns="0" rIns="0" rtlCol="0" anchor="b">
            <a:normAutofit/>
          </a:bodyPr>
          <a:lstStyle>
            <a:lvl1pPr algn="l">
              <a:defRPr sz="4800" b="0" i="0" cap="all" baseline="0">
                <a:solidFill>
                  <a:schemeClr val="bg1"/>
                </a:solidFill>
                <a:latin typeface="Sagona ExtraLight" panose="02020303050505020204" pitchFamily="18" charset="0"/>
              </a:defRPr>
            </a:lvl1pPr>
          </a:lstStyle>
          <a:p>
            <a:pPr rtl="0"/>
            <a:r>
              <a:rPr lang="en-GB" noProof="0"/>
              <a:t>Click to edit Master title style</a:t>
            </a:r>
          </a:p>
        </p:txBody>
      </p:sp>
      <p:cxnSp>
        <p:nvCxnSpPr>
          <p:cNvPr id="8" name="Straight Connector 7">
            <a:extLst>
              <a:ext uri="{FF2B5EF4-FFF2-40B4-BE49-F238E27FC236}">
                <a16:creationId xmlns:a16="http://schemas.microsoft.com/office/drawing/2014/main" id="{6C4B436F-A511-A141-900B-BA20A19A1BCE}"/>
              </a:ext>
            </a:extLst>
          </p:cNvPr>
          <p:cNvCxnSpPr>
            <a:cxnSpLocks/>
          </p:cNvCxnSpPr>
          <p:nvPr userDrawn="1"/>
        </p:nvCxnSpPr>
        <p:spPr>
          <a:xfrm>
            <a:off x="1124487" y="0"/>
            <a:ext cx="0" cy="6858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826488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theme" Target="../theme/theme1.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E6A80EED-24B3-4BD0-916A-2782446FD12C}" type="datetime1">
              <a:rPr lang="en-GB" noProof="0" smtClean="0"/>
              <a:t>07/03/2024</a:t>
            </a:fld>
            <a:endParaRPr lang="en-GB" noProof="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2C6627B-E4D5-2947-8E88-B84039729B99}" type="slidenum">
              <a:rPr lang="en-GB" noProof="0" smtClean="0"/>
              <a:t>‹#›</a:t>
            </a:fld>
            <a:endParaRPr lang="en-GB" noProof="0"/>
          </a:p>
        </p:txBody>
      </p:sp>
    </p:spTree>
    <p:extLst>
      <p:ext uri="{BB962C8B-B14F-4D97-AF65-F5344CB8AC3E}">
        <p14:creationId xmlns:p14="http://schemas.microsoft.com/office/powerpoint/2010/main" val="546673304"/>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669" r:id="rId14"/>
    <p:sldLayoutId id="2147483673" r:id="rId15"/>
    <p:sldLayoutId id="2147483674" r:id="rId16"/>
    <p:sldLayoutId id="2147483676" r:id="rId17"/>
    <p:sldLayoutId id="2147483675" r:id="rId18"/>
    <p:sldLayoutId id="2147483677" r:id="rId19"/>
    <p:sldLayoutId id="2147483678" r:id="rId20"/>
    <p:sldLayoutId id="2147483679" r:id="rId21"/>
    <p:sldLayoutId id="2147483681" r:id="rId22"/>
    <p:sldLayoutId id="2147483686" r:id="rId23"/>
    <p:sldLayoutId id="2147483683" r:id="rId24"/>
    <p:sldLayoutId id="2147483685" r:id="rId25"/>
    <p:sldLayoutId id="2147483684" r:id="rId26"/>
    <p:sldLayoutId id="2147483680" r:id="rId27"/>
    <p:sldLayoutId id="2147483692" r:id="rId28"/>
    <p:sldLayoutId id="2147483693" r:id="rId29"/>
    <p:sldLayoutId id="2147483694" r:id="rId30"/>
    <p:sldLayoutId id="2147483688" r:id="rId31"/>
    <p:sldLayoutId id="2147483687" r:id="rId32"/>
    <p:sldLayoutId id="2147483690" r:id="rId33"/>
    <p:sldLayoutId id="2147483695" r:id="rId34"/>
    <p:sldLayoutId id="2147483696" r:id="rId35"/>
    <p:sldLayoutId id="2147483698" r:id="rId36"/>
    <p:sldLayoutId id="2147483703" r:id="rId37"/>
    <p:sldLayoutId id="2147483704" r:id="rId38"/>
    <p:sldLayoutId id="2147483705" r:id="rId39"/>
    <p:sldLayoutId id="2147483706" r:id="rId40"/>
    <p:sldLayoutId id="2147483700" r:id="rId41"/>
    <p:sldLayoutId id="2147483699" r:id="rId42"/>
    <p:sldLayoutId id="2147483701" r:id="rId43"/>
    <p:sldLayoutId id="2147483702" r:id="rId44"/>
    <p:sldLayoutId id="2147483742" r:id="rId45"/>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emf"/><Relationship Id="rId5" Type="http://schemas.openxmlformats.org/officeDocument/2006/relationships/image" Target="../media/image3.emf"/><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4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21">
            <a:extLst>
              <a:ext uri="{FF2B5EF4-FFF2-40B4-BE49-F238E27FC236}">
                <a16:creationId xmlns:a16="http://schemas.microsoft.com/office/drawing/2014/main" id="{DB20DB88-CBCC-9A4A-BA0A-4807E1B8E804}"/>
              </a:ext>
            </a:extLst>
          </p:cNvPr>
          <p:cNvPicPr>
            <a:picLocks noGrp="1" noChangeAspect="1"/>
          </p:cNvPicPr>
          <p:nvPr>
            <p:ph type="pic" sz="quarter" idx="10"/>
          </p:nvPr>
        </p:nvPicPr>
        <p:blipFill>
          <a:blip r:embed="rId3">
            <a:clrChange>
              <a:clrFrom>
                <a:srgbClr val="000000">
                  <a:alpha val="0"/>
                </a:srgbClr>
              </a:clrFrom>
              <a:clrTo>
                <a:srgbClr val="000000">
                  <a:alpha val="0"/>
                </a:srgbClr>
              </a:clrTo>
            </a:clrChange>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9636"/>
                    </a14:imgEffect>
                    <a14:imgEffect>
                      <a14:saturation sat="0"/>
                    </a14:imgEffect>
                  </a14:imgLayer>
                </a14:imgProps>
              </a:ext>
            </a:extLst>
          </a:blip>
          <a:srcRect t="4353" b="4353"/>
          <a:stretch/>
        </p:blipFill>
        <p:spPr>
          <a:xfrm>
            <a:off x="924007" y="0"/>
            <a:ext cx="11267993" cy="6858000"/>
          </a:xfrm>
        </p:spPr>
      </p:pic>
      <p:sp>
        <p:nvSpPr>
          <p:cNvPr id="6" name="Text Placeholder 5">
            <a:extLst>
              <a:ext uri="{FF2B5EF4-FFF2-40B4-BE49-F238E27FC236}">
                <a16:creationId xmlns:a16="http://schemas.microsoft.com/office/drawing/2014/main" id="{348362CB-F41D-164B-BAC7-F91A6E68A2AC}"/>
              </a:ext>
            </a:extLst>
          </p:cNvPr>
          <p:cNvSpPr>
            <a:spLocks noGrp="1"/>
          </p:cNvSpPr>
          <p:nvPr>
            <p:ph type="body" idx="13"/>
          </p:nvPr>
        </p:nvSpPr>
        <p:spPr/>
        <p:txBody>
          <a:bodyPr rtlCol="0"/>
          <a:lstStyle/>
          <a:p>
            <a:pPr rtl="0"/>
            <a:r>
              <a:rPr lang="en-GB" b="0" dirty="0">
                <a:latin typeface="Poppins Light" pitchFamily="2" charset="77"/>
                <a:cs typeface="Poppins Light" pitchFamily="2" charset="77"/>
              </a:rPr>
              <a:t>SPRING TERM 2024</a:t>
            </a:r>
          </a:p>
        </p:txBody>
      </p:sp>
      <p:sp>
        <p:nvSpPr>
          <p:cNvPr id="5" name="Title 4">
            <a:extLst>
              <a:ext uri="{FF2B5EF4-FFF2-40B4-BE49-F238E27FC236}">
                <a16:creationId xmlns:a16="http://schemas.microsoft.com/office/drawing/2014/main" id="{99516ACA-375D-1140-8EDA-CE04AAC75809}"/>
              </a:ext>
            </a:extLst>
          </p:cNvPr>
          <p:cNvSpPr>
            <a:spLocks noGrp="1"/>
          </p:cNvSpPr>
          <p:nvPr>
            <p:ph type="ctrTitle"/>
          </p:nvPr>
        </p:nvSpPr>
        <p:spPr>
          <a:xfrm>
            <a:off x="645602" y="3755929"/>
            <a:ext cx="6224877" cy="1270619"/>
          </a:xfrm>
        </p:spPr>
        <p:txBody>
          <a:bodyPr rtlCol="0">
            <a:normAutofit fontScale="90000"/>
          </a:bodyPr>
          <a:lstStyle/>
          <a:p>
            <a:pPr algn="ctr" rtl="0"/>
            <a:r>
              <a:rPr lang="en-GB" sz="4000" cap="none" dirty="0">
                <a:latin typeface="Poppins" pitchFamily="2" charset="77"/>
                <a:cs typeface="Poppins" pitchFamily="2" charset="77"/>
              </a:rPr>
              <a:t>INTRODUCTION TO EMOTIONAL REGULATION</a:t>
            </a:r>
            <a:br>
              <a:rPr lang="en-GB" sz="4000" cap="none" dirty="0">
                <a:latin typeface="Poppins" pitchFamily="2" charset="77"/>
                <a:cs typeface="Poppins" pitchFamily="2" charset="77"/>
              </a:rPr>
            </a:br>
            <a:endParaRPr lang="en-GB" sz="4000" cap="none" dirty="0">
              <a:latin typeface="Poppins" pitchFamily="2" charset="77"/>
              <a:cs typeface="Poppins" pitchFamily="2" charset="77"/>
            </a:endParaRPr>
          </a:p>
        </p:txBody>
      </p:sp>
      <p:pic>
        <p:nvPicPr>
          <p:cNvPr id="3" name="Picture 2">
            <a:extLst>
              <a:ext uri="{FF2B5EF4-FFF2-40B4-BE49-F238E27FC236}">
                <a16:creationId xmlns:a16="http://schemas.microsoft.com/office/drawing/2014/main" id="{279F62E1-059A-2644-BDF1-03F7584C242D}"/>
              </a:ext>
            </a:extLst>
          </p:cNvPr>
          <p:cNvPicPr>
            <a:picLocks noChangeAspect="1"/>
          </p:cNvPicPr>
          <p:nvPr/>
        </p:nvPicPr>
        <p:blipFill>
          <a:blip r:embed="rId5"/>
          <a:stretch>
            <a:fillRect/>
          </a:stretch>
        </p:blipFill>
        <p:spPr>
          <a:xfrm>
            <a:off x="-3048" y="0"/>
            <a:ext cx="926592" cy="6851904"/>
          </a:xfrm>
          <a:prstGeom prst="rect">
            <a:avLst/>
          </a:prstGeom>
        </p:spPr>
      </p:pic>
      <p:pic>
        <p:nvPicPr>
          <p:cNvPr id="4" name="Picture 3">
            <a:extLst>
              <a:ext uri="{FF2B5EF4-FFF2-40B4-BE49-F238E27FC236}">
                <a16:creationId xmlns:a16="http://schemas.microsoft.com/office/drawing/2014/main" id="{CE5E94AF-02E4-1443-B802-0BFFFDB44529}"/>
              </a:ext>
            </a:extLst>
          </p:cNvPr>
          <p:cNvPicPr>
            <a:picLocks noChangeAspect="1"/>
          </p:cNvPicPr>
          <p:nvPr/>
        </p:nvPicPr>
        <p:blipFill>
          <a:blip r:embed="rId6"/>
          <a:stretch>
            <a:fillRect/>
          </a:stretch>
        </p:blipFill>
        <p:spPr>
          <a:xfrm>
            <a:off x="1524000" y="736257"/>
            <a:ext cx="3657600" cy="1130300"/>
          </a:xfrm>
          <a:prstGeom prst="rect">
            <a:avLst/>
          </a:prstGeom>
        </p:spPr>
      </p:pic>
    </p:spTree>
    <p:extLst>
      <p:ext uri="{BB962C8B-B14F-4D97-AF65-F5344CB8AC3E}">
        <p14:creationId xmlns:p14="http://schemas.microsoft.com/office/powerpoint/2010/main" val="4285847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2B178B4-CDED-454C-BED2-2E2B10ADA703}"/>
              </a:ext>
            </a:extLst>
          </p:cNvPr>
          <p:cNvSpPr>
            <a:spLocks noGrp="1"/>
          </p:cNvSpPr>
          <p:nvPr>
            <p:ph type="ctrTitle"/>
          </p:nvPr>
        </p:nvSpPr>
        <p:spPr>
          <a:xfrm>
            <a:off x="1095376" y="1188637"/>
            <a:ext cx="10012596" cy="916388"/>
          </a:xfrm>
        </p:spPr>
        <p:txBody>
          <a:bodyPr vert="horz" lIns="91440" tIns="45720" rIns="91440" bIns="45720" rtlCol="0" anchor="ctr">
            <a:normAutofit fontScale="90000"/>
          </a:bodyPr>
          <a:lstStyle/>
          <a:p>
            <a:pPr algn="ctr"/>
            <a:br>
              <a:rPr lang="en-US" sz="5100" b="1" kern="1200" cap="none" dirty="0">
                <a:solidFill>
                  <a:schemeClr val="tx1"/>
                </a:solidFill>
                <a:latin typeface="Poppins" panose="00000500000000000000" pitchFamily="2" charset="0"/>
                <a:cs typeface="Poppins" panose="00000500000000000000" pitchFamily="2" charset="0"/>
              </a:rPr>
            </a:br>
            <a:endParaRPr lang="en-US" sz="5100" b="1" kern="1200" cap="none" dirty="0">
              <a:solidFill>
                <a:schemeClr val="tx1"/>
              </a:solidFill>
              <a:latin typeface="Poppins" panose="00000500000000000000" pitchFamily="2" charset="0"/>
              <a:cs typeface="Poppins" panose="00000500000000000000" pitchFamily="2" charset="0"/>
            </a:endParaRPr>
          </a:p>
        </p:txBody>
      </p:sp>
      <p:sp>
        <p:nvSpPr>
          <p:cNvPr id="7" name="Text Placeholder 6">
            <a:extLst>
              <a:ext uri="{FF2B5EF4-FFF2-40B4-BE49-F238E27FC236}">
                <a16:creationId xmlns:a16="http://schemas.microsoft.com/office/drawing/2014/main" id="{AC6CC0FB-78D6-4CD3-9B78-96F7E28241CD}"/>
              </a:ext>
            </a:extLst>
          </p:cNvPr>
          <p:cNvSpPr>
            <a:spLocks noGrp="1"/>
          </p:cNvSpPr>
          <p:nvPr>
            <p:ph type="body" sz="quarter" idx="14"/>
          </p:nvPr>
        </p:nvSpPr>
        <p:spPr>
          <a:xfrm>
            <a:off x="1020997" y="812405"/>
            <a:ext cx="10086975" cy="5046923"/>
          </a:xfrm>
        </p:spPr>
        <p:txBody>
          <a:bodyPr vert="horz" lIns="91440" tIns="45720" rIns="91440" bIns="45720" rtlCol="0" anchor="t">
            <a:normAutofit/>
          </a:bodyPr>
          <a:lstStyle/>
          <a:p>
            <a:pPr algn="l"/>
            <a:r>
              <a:rPr lang="en-GB" sz="4800" b="1" dirty="0">
                <a:solidFill>
                  <a:srgbClr val="2E3E80"/>
                </a:solidFill>
                <a:latin typeface="Poppins" panose="00000500000000000000" pitchFamily="2" charset="0"/>
              </a:rPr>
              <a:t>Aims of the session</a:t>
            </a:r>
            <a:r>
              <a:rPr lang="en-GB" sz="4800" b="1" i="0" dirty="0">
                <a:solidFill>
                  <a:srgbClr val="2E3E80"/>
                </a:solidFill>
                <a:effectLst/>
                <a:latin typeface="Poppins" panose="00000500000000000000" pitchFamily="2" charset="0"/>
              </a:rPr>
              <a:t>?</a:t>
            </a:r>
          </a:p>
          <a:p>
            <a:pPr marL="571500" indent="-571500">
              <a:lnSpc>
                <a:spcPct val="90000"/>
              </a:lnSpc>
              <a:buFont typeface="Arial" panose="020B0604020202020204" pitchFamily="34" charset="0"/>
              <a:buChar char="•"/>
            </a:pPr>
            <a:r>
              <a:rPr lang="en-US" sz="4400" b="1" dirty="0">
                <a:latin typeface="Poppins" panose="00000500000000000000" pitchFamily="2" charset="0"/>
                <a:cs typeface="Poppins" panose="00000500000000000000" pitchFamily="2" charset="0"/>
              </a:rPr>
              <a:t>Introduce the zones of regulation</a:t>
            </a:r>
          </a:p>
          <a:p>
            <a:pPr marL="571500" indent="-571500">
              <a:lnSpc>
                <a:spcPct val="90000"/>
              </a:lnSpc>
              <a:buFont typeface="Arial" panose="020B0604020202020204" pitchFamily="34" charset="0"/>
              <a:buChar char="•"/>
            </a:pPr>
            <a:r>
              <a:rPr lang="en-US" sz="4400" b="1" dirty="0">
                <a:latin typeface="Poppins" panose="00000500000000000000" pitchFamily="2" charset="0"/>
                <a:cs typeface="Poppins" panose="00000500000000000000" pitchFamily="2" charset="0"/>
              </a:rPr>
              <a:t>Why teach self-regulation?</a:t>
            </a:r>
          </a:p>
          <a:p>
            <a:pPr marL="571500" indent="-571500">
              <a:lnSpc>
                <a:spcPct val="90000"/>
              </a:lnSpc>
              <a:buFont typeface="Arial" panose="020B0604020202020204" pitchFamily="34" charset="0"/>
              <a:buChar char="•"/>
            </a:pPr>
            <a:r>
              <a:rPr lang="en-US" sz="4400" b="1" dirty="0">
                <a:latin typeface="Poppins" panose="00000500000000000000" pitchFamily="2" charset="0"/>
                <a:cs typeface="Poppins" panose="00000500000000000000" pitchFamily="2" charset="0"/>
              </a:rPr>
              <a:t>The Four zones</a:t>
            </a:r>
          </a:p>
          <a:p>
            <a:pPr marL="571500" indent="-571500">
              <a:lnSpc>
                <a:spcPct val="90000"/>
              </a:lnSpc>
              <a:buFont typeface="Arial" panose="020B0604020202020204" pitchFamily="34" charset="0"/>
              <a:buChar char="•"/>
            </a:pPr>
            <a:r>
              <a:rPr lang="en-US" sz="4400" b="1" dirty="0">
                <a:latin typeface="Poppins" panose="00000500000000000000" pitchFamily="2" charset="0"/>
                <a:cs typeface="Poppins" panose="00000500000000000000" pitchFamily="2" charset="0"/>
              </a:rPr>
              <a:t>Microsoft </a:t>
            </a:r>
            <a:r>
              <a:rPr lang="en-US" sz="4400" b="1">
                <a:latin typeface="Poppins" panose="00000500000000000000" pitchFamily="2" charset="0"/>
                <a:cs typeface="Poppins" panose="00000500000000000000" pitchFamily="2" charset="0"/>
              </a:rPr>
              <a:t>Reflect application</a:t>
            </a:r>
            <a:endParaRPr lang="en-US" sz="4400" b="1" dirty="0">
              <a:latin typeface="Poppins" panose="00000500000000000000" pitchFamily="2" charset="0"/>
              <a:cs typeface="Poppins" panose="00000500000000000000" pitchFamily="2" charset="0"/>
            </a:endParaRPr>
          </a:p>
          <a:p>
            <a:pPr marL="571500" indent="-571500">
              <a:lnSpc>
                <a:spcPct val="90000"/>
              </a:lnSpc>
              <a:buFont typeface="Arial" panose="020B0604020202020204" pitchFamily="34" charset="0"/>
              <a:buChar char="•"/>
            </a:pPr>
            <a:endParaRPr lang="en-US" sz="4400" b="1" dirty="0">
              <a:latin typeface="Poppins" panose="00000500000000000000" pitchFamily="2" charset="0"/>
              <a:cs typeface="Poppins" panose="00000500000000000000" pitchFamily="2" charset="0"/>
            </a:endParaRPr>
          </a:p>
          <a:p>
            <a:pPr marL="571500" indent="-571500">
              <a:lnSpc>
                <a:spcPct val="90000"/>
              </a:lnSpc>
              <a:buFont typeface="Arial" panose="020B0604020202020204" pitchFamily="34" charset="0"/>
              <a:buChar char="•"/>
            </a:pPr>
            <a:endParaRPr lang="en-US" sz="4400" b="1"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73666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2B178B4-CDED-454C-BED2-2E2B10ADA703}"/>
              </a:ext>
            </a:extLst>
          </p:cNvPr>
          <p:cNvSpPr>
            <a:spLocks noGrp="1"/>
          </p:cNvSpPr>
          <p:nvPr>
            <p:ph type="ctrTitle"/>
          </p:nvPr>
        </p:nvSpPr>
        <p:spPr>
          <a:xfrm>
            <a:off x="1095376" y="1188637"/>
            <a:ext cx="10012596" cy="916388"/>
          </a:xfrm>
        </p:spPr>
        <p:txBody>
          <a:bodyPr vert="horz" lIns="91440" tIns="45720" rIns="91440" bIns="45720" rtlCol="0" anchor="ctr">
            <a:normAutofit fontScale="90000"/>
          </a:bodyPr>
          <a:lstStyle/>
          <a:p>
            <a:pPr algn="ctr"/>
            <a:br>
              <a:rPr lang="en-US" sz="5100" b="1" kern="1200" cap="none">
                <a:solidFill>
                  <a:schemeClr val="tx1"/>
                </a:solidFill>
                <a:latin typeface="Poppins" panose="00000500000000000000" pitchFamily="2" charset="0"/>
                <a:cs typeface="Poppins" panose="00000500000000000000" pitchFamily="2" charset="0"/>
              </a:rPr>
            </a:br>
            <a:endParaRPr lang="en-US" sz="5100" b="1" kern="1200" cap="none" dirty="0">
              <a:solidFill>
                <a:schemeClr val="tx1"/>
              </a:solidFill>
              <a:latin typeface="Poppins" panose="00000500000000000000" pitchFamily="2" charset="0"/>
              <a:cs typeface="Poppins" panose="00000500000000000000" pitchFamily="2" charset="0"/>
            </a:endParaRPr>
          </a:p>
        </p:txBody>
      </p:sp>
      <p:sp>
        <p:nvSpPr>
          <p:cNvPr id="7" name="Text Placeholder 6">
            <a:extLst>
              <a:ext uri="{FF2B5EF4-FFF2-40B4-BE49-F238E27FC236}">
                <a16:creationId xmlns:a16="http://schemas.microsoft.com/office/drawing/2014/main" id="{AC6CC0FB-78D6-4CD3-9B78-96F7E28241CD}"/>
              </a:ext>
            </a:extLst>
          </p:cNvPr>
          <p:cNvSpPr>
            <a:spLocks noGrp="1"/>
          </p:cNvSpPr>
          <p:nvPr>
            <p:ph type="body" sz="quarter" idx="14"/>
          </p:nvPr>
        </p:nvSpPr>
        <p:spPr>
          <a:xfrm>
            <a:off x="1020997" y="812405"/>
            <a:ext cx="10086975" cy="5046923"/>
          </a:xfrm>
        </p:spPr>
        <p:txBody>
          <a:bodyPr vert="horz" lIns="91440" tIns="45720" rIns="91440" bIns="45720" rtlCol="0" anchor="t">
            <a:normAutofit/>
          </a:bodyPr>
          <a:lstStyle/>
          <a:p>
            <a:pPr>
              <a:lnSpc>
                <a:spcPct val="90000"/>
              </a:lnSpc>
            </a:pPr>
            <a:r>
              <a:rPr lang="en-GB" sz="4800" b="1" i="0">
                <a:solidFill>
                  <a:srgbClr val="2E3E80"/>
                </a:solidFill>
                <a:effectLst/>
                <a:latin typeface="Poppins" panose="00000500000000000000" pitchFamily="2" charset="0"/>
              </a:rPr>
              <a:t>The Zones of Regulation</a:t>
            </a:r>
          </a:p>
          <a:p>
            <a:pPr>
              <a:lnSpc>
                <a:spcPct val="90000"/>
              </a:lnSpc>
            </a:pPr>
            <a:endParaRPr lang="en-US" sz="4400" b="1" dirty="0">
              <a:latin typeface="Poppins" panose="00000500000000000000" pitchFamily="2" charset="0"/>
              <a:cs typeface="Poppins" panose="00000500000000000000" pitchFamily="2" charset="0"/>
            </a:endParaRPr>
          </a:p>
        </p:txBody>
      </p:sp>
      <p:pic>
        <p:nvPicPr>
          <p:cNvPr id="4" name="Picture 3">
            <a:extLst>
              <a:ext uri="{FF2B5EF4-FFF2-40B4-BE49-F238E27FC236}">
                <a16:creationId xmlns:a16="http://schemas.microsoft.com/office/drawing/2014/main" id="{B617566B-D7DD-282C-CC4C-7B0ABA474795}"/>
              </a:ext>
            </a:extLst>
          </p:cNvPr>
          <p:cNvPicPr>
            <a:picLocks noChangeAspect="1"/>
          </p:cNvPicPr>
          <p:nvPr/>
        </p:nvPicPr>
        <p:blipFill>
          <a:blip r:embed="rId3"/>
          <a:stretch>
            <a:fillRect/>
          </a:stretch>
        </p:blipFill>
        <p:spPr>
          <a:xfrm>
            <a:off x="773722" y="1574017"/>
            <a:ext cx="9084653" cy="3683783"/>
          </a:xfrm>
          <a:prstGeom prst="rect">
            <a:avLst/>
          </a:prstGeom>
        </p:spPr>
      </p:pic>
    </p:spTree>
    <p:extLst>
      <p:ext uri="{BB962C8B-B14F-4D97-AF65-F5344CB8AC3E}">
        <p14:creationId xmlns:p14="http://schemas.microsoft.com/office/powerpoint/2010/main" val="6454813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2B178B4-CDED-454C-BED2-2E2B10ADA703}"/>
              </a:ext>
            </a:extLst>
          </p:cNvPr>
          <p:cNvSpPr>
            <a:spLocks noGrp="1"/>
          </p:cNvSpPr>
          <p:nvPr>
            <p:ph type="ctrTitle"/>
          </p:nvPr>
        </p:nvSpPr>
        <p:spPr>
          <a:xfrm>
            <a:off x="1095376" y="1188637"/>
            <a:ext cx="10012596" cy="916388"/>
          </a:xfrm>
        </p:spPr>
        <p:txBody>
          <a:bodyPr vert="horz" lIns="91440" tIns="45720" rIns="91440" bIns="45720" rtlCol="0" anchor="ctr">
            <a:normAutofit fontScale="90000"/>
          </a:bodyPr>
          <a:lstStyle/>
          <a:p>
            <a:pPr algn="ctr"/>
            <a:br>
              <a:rPr lang="en-US" sz="5100" b="1" kern="1200" cap="none" dirty="0">
                <a:solidFill>
                  <a:schemeClr val="tx1"/>
                </a:solidFill>
                <a:latin typeface="Poppins" panose="00000500000000000000" pitchFamily="2" charset="0"/>
                <a:cs typeface="Poppins" panose="00000500000000000000" pitchFamily="2" charset="0"/>
              </a:rPr>
            </a:br>
            <a:endParaRPr lang="en-US" sz="5100" b="1" kern="1200" cap="none" dirty="0">
              <a:solidFill>
                <a:schemeClr val="tx1"/>
              </a:solidFill>
              <a:latin typeface="Poppins" panose="00000500000000000000" pitchFamily="2" charset="0"/>
              <a:cs typeface="Poppins" panose="00000500000000000000" pitchFamily="2" charset="0"/>
            </a:endParaRPr>
          </a:p>
        </p:txBody>
      </p:sp>
      <p:sp>
        <p:nvSpPr>
          <p:cNvPr id="7" name="Text Placeholder 6">
            <a:extLst>
              <a:ext uri="{FF2B5EF4-FFF2-40B4-BE49-F238E27FC236}">
                <a16:creationId xmlns:a16="http://schemas.microsoft.com/office/drawing/2014/main" id="{AC6CC0FB-78D6-4CD3-9B78-96F7E28241CD}"/>
              </a:ext>
            </a:extLst>
          </p:cNvPr>
          <p:cNvSpPr>
            <a:spLocks noGrp="1"/>
          </p:cNvSpPr>
          <p:nvPr>
            <p:ph type="body" sz="quarter" idx="14"/>
          </p:nvPr>
        </p:nvSpPr>
        <p:spPr>
          <a:xfrm>
            <a:off x="1020997" y="812405"/>
            <a:ext cx="10086975" cy="5046923"/>
          </a:xfrm>
        </p:spPr>
        <p:txBody>
          <a:bodyPr vert="horz" lIns="91440" tIns="45720" rIns="91440" bIns="45720" rtlCol="0" anchor="t">
            <a:normAutofit fontScale="62500" lnSpcReduction="20000"/>
          </a:bodyPr>
          <a:lstStyle/>
          <a:p>
            <a:pPr algn="l"/>
            <a:r>
              <a:rPr lang="en-GB" sz="4800" b="1" i="0" dirty="0">
                <a:solidFill>
                  <a:srgbClr val="2E3E80"/>
                </a:solidFill>
                <a:effectLst/>
                <a:latin typeface="Poppins" panose="00000500000000000000" pitchFamily="2" charset="0"/>
              </a:rPr>
              <a:t>Why Teach Self-Regulation?</a:t>
            </a:r>
          </a:p>
          <a:p>
            <a:pPr algn="l"/>
            <a:r>
              <a:rPr lang="en-GB" sz="4800" b="0" i="0" dirty="0">
                <a:solidFill>
                  <a:srgbClr val="333333"/>
                </a:solidFill>
                <a:effectLst/>
                <a:latin typeface="Poppins" panose="00000500000000000000" pitchFamily="2" charset="0"/>
              </a:rPr>
              <a:t>Regulation is something everyone continually works on whether we are aware of it or not. We all encounter trying circumstances that can test our limits. </a:t>
            </a:r>
          </a:p>
          <a:p>
            <a:pPr algn="l"/>
            <a:r>
              <a:rPr lang="en-GB" sz="4800" b="0" i="0" dirty="0">
                <a:solidFill>
                  <a:srgbClr val="333333"/>
                </a:solidFill>
                <a:effectLst/>
                <a:latin typeface="Poppins" panose="00000500000000000000" pitchFamily="2" charset="0"/>
              </a:rPr>
              <a:t>If we can recognize when we are becoming less regulated, we are able to do something about it to manage our feelings and get ourselves to a healthy place. This comes more naturally for some, but for others it is a skill that needs more attention and practice. </a:t>
            </a:r>
          </a:p>
          <a:p>
            <a:pPr algn="l"/>
            <a:r>
              <a:rPr lang="en-GB" sz="4800" b="0" i="0" dirty="0">
                <a:solidFill>
                  <a:srgbClr val="333333"/>
                </a:solidFill>
                <a:effectLst/>
                <a:latin typeface="Poppins" panose="00000500000000000000" pitchFamily="2" charset="0"/>
              </a:rPr>
              <a:t>This is the goal of Emotional Regulation​.</a:t>
            </a:r>
          </a:p>
          <a:p>
            <a:pPr>
              <a:lnSpc>
                <a:spcPct val="90000"/>
              </a:lnSpc>
            </a:pPr>
            <a:endParaRPr lang="en-US" sz="4400" b="1"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559248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2B178B4-CDED-454C-BED2-2E2B10ADA703}"/>
              </a:ext>
            </a:extLst>
          </p:cNvPr>
          <p:cNvSpPr>
            <a:spLocks noGrp="1"/>
          </p:cNvSpPr>
          <p:nvPr>
            <p:ph type="ctrTitle"/>
          </p:nvPr>
        </p:nvSpPr>
        <p:spPr>
          <a:xfrm>
            <a:off x="1095376" y="1188637"/>
            <a:ext cx="10012596" cy="916388"/>
          </a:xfrm>
        </p:spPr>
        <p:txBody>
          <a:bodyPr vert="horz" lIns="91440" tIns="45720" rIns="91440" bIns="45720" rtlCol="0" anchor="ctr">
            <a:normAutofit fontScale="90000"/>
          </a:bodyPr>
          <a:lstStyle/>
          <a:p>
            <a:pPr algn="ctr"/>
            <a:br>
              <a:rPr lang="en-US" sz="5100" b="1" kern="1200" cap="none" dirty="0">
                <a:solidFill>
                  <a:schemeClr val="tx1"/>
                </a:solidFill>
                <a:latin typeface="Poppins" panose="00000500000000000000" pitchFamily="2" charset="0"/>
                <a:cs typeface="Poppins" panose="00000500000000000000" pitchFamily="2" charset="0"/>
              </a:rPr>
            </a:br>
            <a:endParaRPr lang="en-US" sz="5100" b="1" kern="1200" cap="none" dirty="0">
              <a:solidFill>
                <a:schemeClr val="tx1"/>
              </a:solidFill>
              <a:latin typeface="Poppins" panose="00000500000000000000" pitchFamily="2" charset="0"/>
              <a:cs typeface="Poppins" panose="00000500000000000000" pitchFamily="2" charset="0"/>
            </a:endParaRPr>
          </a:p>
        </p:txBody>
      </p:sp>
      <p:sp>
        <p:nvSpPr>
          <p:cNvPr id="7" name="Text Placeholder 6">
            <a:extLst>
              <a:ext uri="{FF2B5EF4-FFF2-40B4-BE49-F238E27FC236}">
                <a16:creationId xmlns:a16="http://schemas.microsoft.com/office/drawing/2014/main" id="{AC6CC0FB-78D6-4CD3-9B78-96F7E28241CD}"/>
              </a:ext>
            </a:extLst>
          </p:cNvPr>
          <p:cNvSpPr>
            <a:spLocks noGrp="1"/>
          </p:cNvSpPr>
          <p:nvPr>
            <p:ph type="body" sz="quarter" idx="14"/>
          </p:nvPr>
        </p:nvSpPr>
        <p:spPr>
          <a:xfrm>
            <a:off x="1020997" y="812405"/>
            <a:ext cx="10086975" cy="5046923"/>
          </a:xfrm>
        </p:spPr>
        <p:txBody>
          <a:bodyPr vert="horz" lIns="91440" tIns="45720" rIns="91440" bIns="45720" rtlCol="0" anchor="t">
            <a:normAutofit fontScale="55000" lnSpcReduction="20000"/>
          </a:bodyPr>
          <a:lstStyle/>
          <a:p>
            <a:pPr algn="l"/>
            <a:r>
              <a:rPr lang="en-GB" sz="4800" b="1" i="0" dirty="0">
                <a:solidFill>
                  <a:srgbClr val="2E3E80"/>
                </a:solidFill>
                <a:effectLst/>
                <a:latin typeface="Poppins" panose="00000500000000000000" pitchFamily="2" charset="0"/>
              </a:rPr>
              <a:t>Sorting Our Emotions Into Four Zones</a:t>
            </a:r>
          </a:p>
          <a:p>
            <a:pPr algn="l"/>
            <a:r>
              <a:rPr lang="en-GB" sz="4800" b="0" i="0" dirty="0">
                <a:solidFill>
                  <a:srgbClr val="333333"/>
                </a:solidFill>
                <a:effectLst/>
                <a:latin typeface="Poppins" panose="00000500000000000000" pitchFamily="2" charset="0"/>
              </a:rPr>
              <a:t>Feelings are complicated. They come in different sizes, intensities, and levels of energy that are unique within our brains and bodies. To make them easier to talk about, think about, and regulate, The Zones of Regulation organises our feelings, states of alertness, and energy levels into four coloured Zones – Blue, Green, Yellow, and Red. The simple, common language and visual structure of The Zones of Regulation helps make the complex skill of regulation more concrete for learners and those who support them. </a:t>
            </a:r>
          </a:p>
          <a:p>
            <a:pPr algn="l"/>
            <a:r>
              <a:rPr lang="en-GB" sz="4800" b="0" i="0" dirty="0">
                <a:solidFill>
                  <a:srgbClr val="333333"/>
                </a:solidFill>
                <a:effectLst/>
                <a:latin typeface="Poppins" panose="00000500000000000000" pitchFamily="2" charset="0"/>
              </a:rPr>
              <a:t>We learn to regulate our Zones to meet our goals and task demands, as well as support our overall well-being.</a:t>
            </a:r>
          </a:p>
          <a:p>
            <a:pPr>
              <a:lnSpc>
                <a:spcPct val="90000"/>
              </a:lnSpc>
            </a:pPr>
            <a:endParaRPr lang="en-US" sz="4400" b="1"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1179088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2B178B4-CDED-454C-BED2-2E2B10ADA703}"/>
              </a:ext>
            </a:extLst>
          </p:cNvPr>
          <p:cNvSpPr>
            <a:spLocks noGrp="1"/>
          </p:cNvSpPr>
          <p:nvPr>
            <p:ph type="ctrTitle"/>
          </p:nvPr>
        </p:nvSpPr>
        <p:spPr>
          <a:xfrm>
            <a:off x="5755598" y="1138036"/>
            <a:ext cx="5598202" cy="1402470"/>
          </a:xfrm>
        </p:spPr>
        <p:txBody>
          <a:bodyPr vert="horz" lIns="91440" tIns="45720" rIns="91440" bIns="45720" rtlCol="0" anchor="t">
            <a:normAutofit/>
          </a:bodyPr>
          <a:lstStyle/>
          <a:p>
            <a:br>
              <a:rPr lang="en-US" sz="3200" b="1" kern="1200" cap="none">
                <a:solidFill>
                  <a:schemeClr val="tx1"/>
                </a:solidFill>
                <a:latin typeface="+mj-lt"/>
                <a:ea typeface="+mj-ea"/>
                <a:cs typeface="+mj-cs"/>
              </a:rPr>
            </a:br>
            <a:endParaRPr lang="en-US" sz="3200" b="1" kern="1200" cap="none">
              <a:solidFill>
                <a:schemeClr val="tx1"/>
              </a:solidFill>
              <a:latin typeface="+mj-lt"/>
              <a:ea typeface="+mj-ea"/>
              <a:cs typeface="+mj-cs"/>
            </a:endParaRPr>
          </a:p>
        </p:txBody>
      </p:sp>
      <p:pic>
        <p:nvPicPr>
          <p:cNvPr id="5" name="Picture 4">
            <a:extLst>
              <a:ext uri="{FF2B5EF4-FFF2-40B4-BE49-F238E27FC236}">
                <a16:creationId xmlns:a16="http://schemas.microsoft.com/office/drawing/2014/main" id="{646884E1-9EED-B368-B85D-CB7FB76BBA78}"/>
              </a:ext>
            </a:extLst>
          </p:cNvPr>
          <p:cNvPicPr>
            <a:picLocks noChangeAspect="1"/>
          </p:cNvPicPr>
          <p:nvPr/>
        </p:nvPicPr>
        <p:blipFill>
          <a:blip r:embed="rId3"/>
          <a:stretch>
            <a:fillRect/>
          </a:stretch>
        </p:blipFill>
        <p:spPr>
          <a:xfrm>
            <a:off x="1199322" y="1326424"/>
            <a:ext cx="4365438" cy="4344297"/>
          </a:xfrm>
          <a:prstGeom prst="rect">
            <a:avLst/>
          </a:prstGeom>
        </p:spPr>
      </p:pic>
      <p:cxnSp>
        <p:nvCxnSpPr>
          <p:cNvPr id="21" name="Straight Connector 20">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58738"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7" name="Text Placeholder 6">
            <a:extLst>
              <a:ext uri="{FF2B5EF4-FFF2-40B4-BE49-F238E27FC236}">
                <a16:creationId xmlns:a16="http://schemas.microsoft.com/office/drawing/2014/main" id="{AC6CC0FB-78D6-4CD3-9B78-96F7E28241CD}"/>
              </a:ext>
            </a:extLst>
          </p:cNvPr>
          <p:cNvSpPr>
            <a:spLocks noGrp="1"/>
          </p:cNvSpPr>
          <p:nvPr>
            <p:ph type="body" sz="quarter" idx="14"/>
          </p:nvPr>
        </p:nvSpPr>
        <p:spPr>
          <a:xfrm>
            <a:off x="5755598" y="1600200"/>
            <a:ext cx="5444382" cy="4542183"/>
          </a:xfrm>
        </p:spPr>
        <p:txBody>
          <a:bodyPr vert="horz" lIns="91440" tIns="45720" rIns="91440" bIns="45720" rtlCol="0">
            <a:normAutofit fontScale="77500" lnSpcReduction="20000"/>
          </a:bodyPr>
          <a:lstStyle/>
          <a:p>
            <a:pPr algn="l"/>
            <a:r>
              <a:rPr lang="en-GB" sz="2400" b="0" i="0" dirty="0">
                <a:solidFill>
                  <a:srgbClr val="333333"/>
                </a:solidFill>
                <a:effectLst/>
                <a:latin typeface="Poppins" panose="00000500000000000000" pitchFamily="2" charset="0"/>
              </a:rPr>
              <a:t>The BLUE ZONE describes low states of alertness and down feelings, such as when a person feels sad, tired, sick, hurt, lonely, or bored. Our energy is low and our body is moving slowly when we are in the Blue Zone.</a:t>
            </a:r>
          </a:p>
          <a:p>
            <a:pPr algn="l"/>
            <a:r>
              <a:rPr lang="en-GB" sz="2400" b="0" i="0" dirty="0">
                <a:solidFill>
                  <a:srgbClr val="333333"/>
                </a:solidFill>
                <a:effectLst/>
                <a:latin typeface="Poppins" panose="00000500000000000000" pitchFamily="2" charset="0"/>
              </a:rPr>
              <a:t>When in the Blue Zone we often need to rest and recharge to meet our goals. We can regulate by seeking (or co-regulate by offering) comfort, energizing, or resting. If we are feeling sick in the Blue Zone, we may need to rest. If we are feeling tired, we may need to energize (depending on the context). If we are feeling sad, we may need comfort. In all these situations, the common theme is noticing our lower energy and/or down feelings and options for managing them.</a:t>
            </a:r>
          </a:p>
          <a:p>
            <a:pPr>
              <a:lnSpc>
                <a:spcPct val="90000"/>
              </a:lnSpc>
            </a:pPr>
            <a:endParaRPr lang="en-US" sz="2000" b="1" dirty="0">
              <a:latin typeface="+mn-lt"/>
            </a:endParaRPr>
          </a:p>
        </p:txBody>
      </p:sp>
    </p:spTree>
    <p:extLst>
      <p:ext uri="{BB962C8B-B14F-4D97-AF65-F5344CB8AC3E}">
        <p14:creationId xmlns:p14="http://schemas.microsoft.com/office/powerpoint/2010/main" val="426417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2B178B4-CDED-454C-BED2-2E2B10ADA703}"/>
              </a:ext>
            </a:extLst>
          </p:cNvPr>
          <p:cNvSpPr>
            <a:spLocks noGrp="1"/>
          </p:cNvSpPr>
          <p:nvPr>
            <p:ph type="ctrTitle"/>
          </p:nvPr>
        </p:nvSpPr>
        <p:spPr>
          <a:xfrm>
            <a:off x="5755598" y="1138036"/>
            <a:ext cx="5598202" cy="1402470"/>
          </a:xfrm>
        </p:spPr>
        <p:txBody>
          <a:bodyPr vert="horz" lIns="91440" tIns="45720" rIns="91440" bIns="45720" rtlCol="0" anchor="t">
            <a:normAutofit/>
          </a:bodyPr>
          <a:lstStyle/>
          <a:p>
            <a:br>
              <a:rPr lang="en-US" sz="3200" b="1" kern="1200" cap="none">
                <a:solidFill>
                  <a:schemeClr val="tx1"/>
                </a:solidFill>
                <a:latin typeface="+mj-lt"/>
                <a:ea typeface="+mj-ea"/>
                <a:cs typeface="+mj-cs"/>
              </a:rPr>
            </a:br>
            <a:endParaRPr lang="en-US" sz="3200" b="1" kern="1200" cap="none">
              <a:solidFill>
                <a:schemeClr val="tx1"/>
              </a:solidFill>
              <a:latin typeface="+mj-lt"/>
              <a:ea typeface="+mj-ea"/>
              <a:cs typeface="+mj-cs"/>
            </a:endParaRPr>
          </a:p>
        </p:txBody>
      </p:sp>
      <p:cxnSp>
        <p:nvCxnSpPr>
          <p:cNvPr id="21" name="Straight Connector 20">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58738"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7" name="Text Placeholder 6">
            <a:extLst>
              <a:ext uri="{FF2B5EF4-FFF2-40B4-BE49-F238E27FC236}">
                <a16:creationId xmlns:a16="http://schemas.microsoft.com/office/drawing/2014/main" id="{AC6CC0FB-78D6-4CD3-9B78-96F7E28241CD}"/>
              </a:ext>
            </a:extLst>
          </p:cNvPr>
          <p:cNvSpPr>
            <a:spLocks noGrp="1"/>
          </p:cNvSpPr>
          <p:nvPr>
            <p:ph type="body" sz="quarter" idx="14"/>
          </p:nvPr>
        </p:nvSpPr>
        <p:spPr>
          <a:xfrm>
            <a:off x="5755598" y="1600200"/>
            <a:ext cx="5444382" cy="4542183"/>
          </a:xfrm>
        </p:spPr>
        <p:txBody>
          <a:bodyPr vert="horz" lIns="91440" tIns="45720" rIns="91440" bIns="45720" rtlCol="0">
            <a:normAutofit fontScale="77500" lnSpcReduction="20000"/>
          </a:bodyPr>
          <a:lstStyle/>
          <a:p>
            <a:pPr algn="l"/>
            <a:r>
              <a:rPr lang="en-GB" sz="2400" b="0" i="0" dirty="0">
                <a:solidFill>
                  <a:srgbClr val="333333"/>
                </a:solidFill>
                <a:effectLst/>
                <a:latin typeface="Poppins" panose="00000500000000000000" pitchFamily="2" charset="0"/>
              </a:rPr>
              <a:t>The GREEN ZONE describes a calm, alert state. We may be feeling happy, focused, content, peaceful, or calm in the Green Zone. The nervous system feels safe, organized, and connected in the Green Zone, helping us be primed to learn. </a:t>
            </a:r>
            <a:r>
              <a:rPr lang="en-GB" sz="2400" b="0" i="1" dirty="0">
                <a:solidFill>
                  <a:srgbClr val="333333"/>
                </a:solidFill>
                <a:effectLst/>
                <a:latin typeface="Poppins" panose="00000500000000000000" pitchFamily="2" charset="0"/>
              </a:rPr>
              <a:t>However, we can learn in other Zones too.</a:t>
            </a:r>
            <a:endParaRPr lang="en-GB" sz="2400" b="0" i="0" dirty="0">
              <a:solidFill>
                <a:srgbClr val="333333"/>
              </a:solidFill>
              <a:effectLst/>
              <a:latin typeface="Poppins" panose="00000500000000000000" pitchFamily="2" charset="0"/>
            </a:endParaRPr>
          </a:p>
          <a:p>
            <a:pPr algn="l"/>
            <a:r>
              <a:rPr lang="en-GB" sz="2400" b="0" i="0" dirty="0">
                <a:solidFill>
                  <a:srgbClr val="333333"/>
                </a:solidFill>
                <a:effectLst/>
                <a:latin typeface="Poppins" panose="00000500000000000000" pitchFamily="2" charset="0"/>
              </a:rPr>
              <a:t>When in the Green Zone we regulate by using tools and supports that keep us moving forward comfortably, helping us feel ready to go! In the Green Zone, we might regulate by choosing to eat a healthy snack, exercise, take a break, or pause for a mindful moment. These restorative actions help us proactively care for ourselves so we can move forward with ease.</a:t>
            </a:r>
          </a:p>
          <a:p>
            <a:pPr>
              <a:lnSpc>
                <a:spcPct val="90000"/>
              </a:lnSpc>
            </a:pPr>
            <a:endParaRPr lang="en-US" sz="2000" b="1" dirty="0">
              <a:latin typeface="+mn-lt"/>
            </a:endParaRPr>
          </a:p>
        </p:txBody>
      </p:sp>
      <p:pic>
        <p:nvPicPr>
          <p:cNvPr id="4" name="Picture 3">
            <a:extLst>
              <a:ext uri="{FF2B5EF4-FFF2-40B4-BE49-F238E27FC236}">
                <a16:creationId xmlns:a16="http://schemas.microsoft.com/office/drawing/2014/main" id="{2FEF9DAB-3AF7-CE4F-171F-DD4DB6EEB50C}"/>
              </a:ext>
            </a:extLst>
          </p:cNvPr>
          <p:cNvPicPr>
            <a:picLocks noChangeAspect="1"/>
          </p:cNvPicPr>
          <p:nvPr/>
        </p:nvPicPr>
        <p:blipFill>
          <a:blip r:embed="rId3"/>
          <a:stretch>
            <a:fillRect/>
          </a:stretch>
        </p:blipFill>
        <p:spPr>
          <a:xfrm>
            <a:off x="1681277" y="1600200"/>
            <a:ext cx="3600953" cy="3896269"/>
          </a:xfrm>
          <a:prstGeom prst="rect">
            <a:avLst/>
          </a:prstGeom>
        </p:spPr>
      </p:pic>
    </p:spTree>
    <p:extLst>
      <p:ext uri="{BB962C8B-B14F-4D97-AF65-F5344CB8AC3E}">
        <p14:creationId xmlns:p14="http://schemas.microsoft.com/office/powerpoint/2010/main" val="3122947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2B178B4-CDED-454C-BED2-2E2B10ADA703}"/>
              </a:ext>
            </a:extLst>
          </p:cNvPr>
          <p:cNvSpPr>
            <a:spLocks noGrp="1"/>
          </p:cNvSpPr>
          <p:nvPr>
            <p:ph type="ctrTitle"/>
          </p:nvPr>
        </p:nvSpPr>
        <p:spPr>
          <a:xfrm>
            <a:off x="5755598" y="1138036"/>
            <a:ext cx="5598202" cy="1402470"/>
          </a:xfrm>
        </p:spPr>
        <p:txBody>
          <a:bodyPr vert="horz" lIns="91440" tIns="45720" rIns="91440" bIns="45720" rtlCol="0" anchor="t">
            <a:normAutofit/>
          </a:bodyPr>
          <a:lstStyle/>
          <a:p>
            <a:br>
              <a:rPr lang="en-US" sz="3200" b="1" kern="1200" cap="none">
                <a:solidFill>
                  <a:schemeClr val="tx1"/>
                </a:solidFill>
                <a:latin typeface="+mj-lt"/>
                <a:ea typeface="+mj-ea"/>
                <a:cs typeface="+mj-cs"/>
              </a:rPr>
            </a:br>
            <a:endParaRPr lang="en-US" sz="3200" b="1" kern="1200" cap="none">
              <a:solidFill>
                <a:schemeClr val="tx1"/>
              </a:solidFill>
              <a:latin typeface="+mj-lt"/>
              <a:ea typeface="+mj-ea"/>
              <a:cs typeface="+mj-cs"/>
            </a:endParaRPr>
          </a:p>
        </p:txBody>
      </p:sp>
      <p:cxnSp>
        <p:nvCxnSpPr>
          <p:cNvPr id="21" name="Straight Connector 20">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58738"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7" name="Text Placeholder 6">
            <a:extLst>
              <a:ext uri="{FF2B5EF4-FFF2-40B4-BE49-F238E27FC236}">
                <a16:creationId xmlns:a16="http://schemas.microsoft.com/office/drawing/2014/main" id="{AC6CC0FB-78D6-4CD3-9B78-96F7E28241CD}"/>
              </a:ext>
            </a:extLst>
          </p:cNvPr>
          <p:cNvSpPr>
            <a:spLocks noGrp="1"/>
          </p:cNvSpPr>
          <p:nvPr>
            <p:ph type="body" sz="quarter" idx="14"/>
          </p:nvPr>
        </p:nvSpPr>
        <p:spPr>
          <a:xfrm>
            <a:off x="5755598" y="1600200"/>
            <a:ext cx="5444382" cy="4542183"/>
          </a:xfrm>
        </p:spPr>
        <p:txBody>
          <a:bodyPr vert="horz" lIns="91440" tIns="45720" rIns="91440" bIns="45720" rtlCol="0">
            <a:normAutofit fontScale="70000" lnSpcReduction="20000"/>
          </a:bodyPr>
          <a:lstStyle/>
          <a:p>
            <a:pPr algn="l"/>
            <a:r>
              <a:rPr lang="en-GB" sz="2400" b="0" i="0" dirty="0">
                <a:solidFill>
                  <a:srgbClr val="333333"/>
                </a:solidFill>
                <a:effectLst/>
                <a:latin typeface="Poppins" panose="00000500000000000000" pitchFamily="2" charset="0"/>
              </a:rPr>
              <a:t>The YELLOW ZONE describes when our energy is higher, and our internal state starts to elevate. Our emotions get a little stronger. We may be experiencing stress, frustration, anxiety, excitement, silliness, confusion, nervousness, be overwhelmed, or have the wiggles, when in the Yellow Zone.</a:t>
            </a:r>
          </a:p>
          <a:p>
            <a:pPr algn="l"/>
            <a:r>
              <a:rPr lang="en-GB" sz="2400" b="0" i="0" dirty="0">
                <a:solidFill>
                  <a:srgbClr val="333333"/>
                </a:solidFill>
                <a:effectLst/>
                <a:latin typeface="Poppins" panose="00000500000000000000" pitchFamily="2" charset="0"/>
              </a:rPr>
              <a:t>In the Yellow Zone we may need to take action to regulate to manage our energy and feelings as they get stronger. For example, if we are feeling energetic at the lunch table it helps to use caution and take a deep breath, so we do not spill something. If we are feeling nervous before our performance, we can slow down our racing thoughts and speech by using a mindfulness tool. When we are frustrated, and pause to take notice, we can decide to take a break to collect ourselves before we say something we regret.</a:t>
            </a:r>
          </a:p>
          <a:p>
            <a:pPr>
              <a:lnSpc>
                <a:spcPct val="90000"/>
              </a:lnSpc>
            </a:pPr>
            <a:endParaRPr lang="en-US" sz="2000" b="1" dirty="0">
              <a:latin typeface="+mn-lt"/>
            </a:endParaRPr>
          </a:p>
        </p:txBody>
      </p:sp>
      <p:pic>
        <p:nvPicPr>
          <p:cNvPr id="4" name="Picture 3">
            <a:extLst>
              <a:ext uri="{FF2B5EF4-FFF2-40B4-BE49-F238E27FC236}">
                <a16:creationId xmlns:a16="http://schemas.microsoft.com/office/drawing/2014/main" id="{58931634-76A7-216F-D81F-C85DA9E7FCE9}"/>
              </a:ext>
            </a:extLst>
          </p:cNvPr>
          <p:cNvPicPr>
            <a:picLocks noChangeAspect="1"/>
          </p:cNvPicPr>
          <p:nvPr/>
        </p:nvPicPr>
        <p:blipFill>
          <a:blip r:embed="rId3"/>
          <a:stretch>
            <a:fillRect/>
          </a:stretch>
        </p:blipFill>
        <p:spPr>
          <a:xfrm>
            <a:off x="2134194" y="1600200"/>
            <a:ext cx="3467584" cy="3915321"/>
          </a:xfrm>
          <a:prstGeom prst="rect">
            <a:avLst/>
          </a:prstGeom>
        </p:spPr>
      </p:pic>
    </p:spTree>
    <p:extLst>
      <p:ext uri="{BB962C8B-B14F-4D97-AF65-F5344CB8AC3E}">
        <p14:creationId xmlns:p14="http://schemas.microsoft.com/office/powerpoint/2010/main" val="2769099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2B178B4-CDED-454C-BED2-2E2B10ADA703}"/>
              </a:ext>
            </a:extLst>
          </p:cNvPr>
          <p:cNvSpPr>
            <a:spLocks noGrp="1"/>
          </p:cNvSpPr>
          <p:nvPr>
            <p:ph type="ctrTitle"/>
          </p:nvPr>
        </p:nvSpPr>
        <p:spPr>
          <a:xfrm>
            <a:off x="5755598" y="1138036"/>
            <a:ext cx="5598202" cy="1402470"/>
          </a:xfrm>
        </p:spPr>
        <p:txBody>
          <a:bodyPr vert="horz" lIns="91440" tIns="45720" rIns="91440" bIns="45720" rtlCol="0" anchor="t">
            <a:normAutofit/>
          </a:bodyPr>
          <a:lstStyle/>
          <a:p>
            <a:br>
              <a:rPr lang="en-US" sz="3200" b="1" kern="1200" cap="none">
                <a:solidFill>
                  <a:schemeClr val="tx1"/>
                </a:solidFill>
                <a:latin typeface="+mj-lt"/>
                <a:ea typeface="+mj-ea"/>
                <a:cs typeface="+mj-cs"/>
              </a:rPr>
            </a:br>
            <a:endParaRPr lang="en-US" sz="3200" b="1" kern="1200" cap="none">
              <a:solidFill>
                <a:schemeClr val="tx1"/>
              </a:solidFill>
              <a:latin typeface="+mj-lt"/>
              <a:ea typeface="+mj-ea"/>
              <a:cs typeface="+mj-cs"/>
            </a:endParaRPr>
          </a:p>
        </p:txBody>
      </p:sp>
      <p:cxnSp>
        <p:nvCxnSpPr>
          <p:cNvPr id="21" name="Straight Connector 20">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58738"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7" name="Text Placeholder 6">
            <a:extLst>
              <a:ext uri="{FF2B5EF4-FFF2-40B4-BE49-F238E27FC236}">
                <a16:creationId xmlns:a16="http://schemas.microsoft.com/office/drawing/2014/main" id="{AC6CC0FB-78D6-4CD3-9B78-96F7E28241CD}"/>
              </a:ext>
            </a:extLst>
          </p:cNvPr>
          <p:cNvSpPr>
            <a:spLocks noGrp="1"/>
          </p:cNvSpPr>
          <p:nvPr>
            <p:ph type="body" sz="quarter" idx="14"/>
          </p:nvPr>
        </p:nvSpPr>
        <p:spPr>
          <a:xfrm>
            <a:off x="5755598" y="1600200"/>
            <a:ext cx="5444382" cy="4542183"/>
          </a:xfrm>
        </p:spPr>
        <p:txBody>
          <a:bodyPr vert="horz" lIns="91440" tIns="45720" rIns="91440" bIns="45720" rtlCol="0">
            <a:normAutofit fontScale="62500" lnSpcReduction="20000"/>
          </a:bodyPr>
          <a:lstStyle/>
          <a:p>
            <a:pPr algn="l"/>
            <a:r>
              <a:rPr lang="en-GB" sz="2400" b="0" i="0" dirty="0">
                <a:solidFill>
                  <a:srgbClr val="333333"/>
                </a:solidFill>
                <a:effectLst/>
                <a:latin typeface="Poppins" panose="00000500000000000000" pitchFamily="2" charset="0"/>
              </a:rPr>
              <a:t>The RED ZONE describes a state of extremely high energy and intense, very overwhelming feelings. We may be in an extremely heightened state of alertness, potentially triggering our fight, flight, freeze or flee protective response. We may feel elated, euphoric, anger, rage, devastated, out of control, panicked, or terrified when in the Red Zone.</a:t>
            </a:r>
          </a:p>
          <a:p>
            <a:pPr algn="l"/>
            <a:r>
              <a:rPr lang="en-GB" sz="2400" b="0" i="0" dirty="0">
                <a:solidFill>
                  <a:srgbClr val="333333"/>
                </a:solidFill>
                <a:effectLst/>
                <a:latin typeface="Poppins" panose="00000500000000000000" pitchFamily="2" charset="0"/>
              </a:rPr>
              <a:t>When in the Red Zone we might need to pause and assess if we need to regulate and gain a sense of control of our strong feelings and high energy. For example, if we are feeling angry it may help to pause and count to 10 before we act. If we are panicked, we can stop and use our self-talk to help us gain a sense of control of our thoughts in order to meet our goal. If we are elated, such as when a teammate scores the winning point, we might need to pause and take a big breath to regulate our impulse to run out on the field to celebrate if there is still time on the clock.</a:t>
            </a:r>
          </a:p>
          <a:p>
            <a:pPr>
              <a:lnSpc>
                <a:spcPct val="90000"/>
              </a:lnSpc>
            </a:pPr>
            <a:endParaRPr lang="en-US" sz="2000" b="1" dirty="0">
              <a:latin typeface="+mn-lt"/>
            </a:endParaRPr>
          </a:p>
        </p:txBody>
      </p:sp>
      <p:pic>
        <p:nvPicPr>
          <p:cNvPr id="4" name="Picture 3">
            <a:extLst>
              <a:ext uri="{FF2B5EF4-FFF2-40B4-BE49-F238E27FC236}">
                <a16:creationId xmlns:a16="http://schemas.microsoft.com/office/drawing/2014/main" id="{CBB7741B-08B6-E213-158C-F8C8AD7C56C9}"/>
              </a:ext>
            </a:extLst>
          </p:cNvPr>
          <p:cNvPicPr>
            <a:picLocks noChangeAspect="1"/>
          </p:cNvPicPr>
          <p:nvPr/>
        </p:nvPicPr>
        <p:blipFill>
          <a:blip r:embed="rId3"/>
          <a:stretch>
            <a:fillRect/>
          </a:stretch>
        </p:blipFill>
        <p:spPr>
          <a:xfrm>
            <a:off x="2038931" y="1600200"/>
            <a:ext cx="3562847" cy="4001058"/>
          </a:xfrm>
          <a:prstGeom prst="rect">
            <a:avLst/>
          </a:prstGeom>
        </p:spPr>
      </p:pic>
    </p:spTree>
    <p:extLst>
      <p:ext uri="{BB962C8B-B14F-4D97-AF65-F5344CB8AC3E}">
        <p14:creationId xmlns:p14="http://schemas.microsoft.com/office/powerpoint/2010/main" val="2379533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2B178B4-CDED-454C-BED2-2E2B10ADA703}"/>
              </a:ext>
            </a:extLst>
          </p:cNvPr>
          <p:cNvSpPr>
            <a:spLocks noGrp="1"/>
          </p:cNvSpPr>
          <p:nvPr>
            <p:ph type="ctrTitle"/>
          </p:nvPr>
        </p:nvSpPr>
        <p:spPr>
          <a:xfrm>
            <a:off x="1095376" y="1188637"/>
            <a:ext cx="10012596" cy="916388"/>
          </a:xfrm>
        </p:spPr>
        <p:txBody>
          <a:bodyPr vert="horz" lIns="91440" tIns="45720" rIns="91440" bIns="45720" rtlCol="0" anchor="ctr">
            <a:normAutofit fontScale="90000"/>
          </a:bodyPr>
          <a:lstStyle/>
          <a:p>
            <a:pPr algn="ctr"/>
            <a:br>
              <a:rPr lang="en-US" sz="5100" b="1" kern="1200" cap="none" dirty="0">
                <a:solidFill>
                  <a:schemeClr val="tx1"/>
                </a:solidFill>
                <a:latin typeface="Poppins" panose="00000500000000000000" pitchFamily="2" charset="0"/>
                <a:cs typeface="Poppins" panose="00000500000000000000" pitchFamily="2" charset="0"/>
              </a:rPr>
            </a:br>
            <a:endParaRPr lang="en-US" sz="5100" b="1" kern="1200" cap="none" dirty="0">
              <a:solidFill>
                <a:schemeClr val="tx1"/>
              </a:solidFill>
              <a:latin typeface="Poppins" panose="00000500000000000000" pitchFamily="2" charset="0"/>
              <a:cs typeface="Poppins" panose="00000500000000000000" pitchFamily="2" charset="0"/>
            </a:endParaRPr>
          </a:p>
        </p:txBody>
      </p:sp>
      <p:sp>
        <p:nvSpPr>
          <p:cNvPr id="7" name="Text Placeholder 6">
            <a:extLst>
              <a:ext uri="{FF2B5EF4-FFF2-40B4-BE49-F238E27FC236}">
                <a16:creationId xmlns:a16="http://schemas.microsoft.com/office/drawing/2014/main" id="{AC6CC0FB-78D6-4CD3-9B78-96F7E28241CD}"/>
              </a:ext>
            </a:extLst>
          </p:cNvPr>
          <p:cNvSpPr>
            <a:spLocks noGrp="1"/>
          </p:cNvSpPr>
          <p:nvPr>
            <p:ph type="body" sz="quarter" idx="14"/>
          </p:nvPr>
        </p:nvSpPr>
        <p:spPr>
          <a:xfrm>
            <a:off x="1020997" y="812405"/>
            <a:ext cx="10086975" cy="5046923"/>
          </a:xfrm>
        </p:spPr>
        <p:txBody>
          <a:bodyPr vert="horz" lIns="91440" tIns="45720" rIns="91440" bIns="45720" rtlCol="0" anchor="t">
            <a:normAutofit fontScale="77500" lnSpcReduction="20000"/>
          </a:bodyPr>
          <a:lstStyle/>
          <a:p>
            <a:pPr algn="l"/>
            <a:r>
              <a:rPr lang="en-GB" sz="4800" b="1" i="0" dirty="0">
                <a:solidFill>
                  <a:srgbClr val="2E3E80"/>
                </a:solidFill>
                <a:effectLst/>
                <a:latin typeface="Poppins" panose="00000500000000000000" pitchFamily="2" charset="0"/>
              </a:rPr>
              <a:t>All the Zones are Okay</a:t>
            </a:r>
          </a:p>
          <a:p>
            <a:pPr algn="l"/>
            <a:r>
              <a:rPr lang="en-GB" sz="4800" b="0" i="0" dirty="0">
                <a:solidFill>
                  <a:srgbClr val="333333"/>
                </a:solidFill>
                <a:effectLst/>
                <a:latin typeface="Poppins" panose="00000500000000000000" pitchFamily="2" charset="0"/>
              </a:rPr>
              <a:t>A core belief of The Zones of Regulation is </a:t>
            </a:r>
            <a:r>
              <a:rPr lang="en-GB" sz="4800" b="1" i="0" dirty="0">
                <a:solidFill>
                  <a:srgbClr val="2E3E80"/>
                </a:solidFill>
                <a:effectLst/>
                <a:latin typeface="Poppins" panose="00000500000000000000" pitchFamily="2" charset="0"/>
              </a:rPr>
              <a:t>that all the Zones are okay</a:t>
            </a:r>
            <a:r>
              <a:rPr lang="en-GB" sz="4800" b="0" i="0" dirty="0">
                <a:solidFill>
                  <a:srgbClr val="4D87BF"/>
                </a:solidFill>
                <a:effectLst/>
                <a:latin typeface="Poppins" panose="00000500000000000000" pitchFamily="2" charset="0"/>
              </a:rPr>
              <a:t>.</a:t>
            </a:r>
            <a:r>
              <a:rPr lang="en-GB" sz="4800" b="0" i="0" dirty="0">
                <a:solidFill>
                  <a:srgbClr val="333333"/>
                </a:solidFill>
                <a:effectLst/>
                <a:latin typeface="Poppins" panose="00000500000000000000" pitchFamily="2" charset="0"/>
              </a:rPr>
              <a:t> We routinely experience several of the Zones across a day. It’s critically important that we don’t convey the message that the Green Zone is the only acceptable Zone to be in. Acknowledge, accept, and support these feelings, never make anyone feel like the Green Zone is the norm.</a:t>
            </a:r>
          </a:p>
          <a:p>
            <a:pPr>
              <a:lnSpc>
                <a:spcPct val="90000"/>
              </a:lnSpc>
            </a:pPr>
            <a:endParaRPr lang="en-US" sz="4400" b="1"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7104759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2B178B4-CDED-454C-BED2-2E2B10ADA703}"/>
              </a:ext>
            </a:extLst>
          </p:cNvPr>
          <p:cNvSpPr>
            <a:spLocks noGrp="1"/>
          </p:cNvSpPr>
          <p:nvPr>
            <p:ph type="ctrTitle"/>
          </p:nvPr>
        </p:nvSpPr>
        <p:spPr>
          <a:xfrm>
            <a:off x="5868557" y="1138036"/>
            <a:ext cx="5444382" cy="1402470"/>
          </a:xfrm>
        </p:spPr>
        <p:txBody>
          <a:bodyPr vert="horz" lIns="91440" tIns="45720" rIns="91440" bIns="45720" rtlCol="0" anchor="t">
            <a:normAutofit/>
          </a:bodyPr>
          <a:lstStyle/>
          <a:p>
            <a:br>
              <a:rPr lang="en-US" sz="3200" b="1" cap="none">
                <a:solidFill>
                  <a:schemeClr val="tx1"/>
                </a:solidFill>
                <a:latin typeface="+mj-lt"/>
              </a:rPr>
            </a:br>
            <a:endParaRPr lang="en-US" sz="3200" b="1" cap="none">
              <a:solidFill>
                <a:schemeClr val="tx1"/>
              </a:solidFill>
              <a:latin typeface="+mj-lt"/>
            </a:endParaRPr>
          </a:p>
        </p:txBody>
      </p:sp>
      <p:pic>
        <p:nvPicPr>
          <p:cNvPr id="4" name="Picture 3">
            <a:extLst>
              <a:ext uri="{FF2B5EF4-FFF2-40B4-BE49-F238E27FC236}">
                <a16:creationId xmlns:a16="http://schemas.microsoft.com/office/drawing/2014/main" id="{6A5397F1-8889-0A9A-7799-F1ABB58577E0}"/>
              </a:ext>
            </a:extLst>
          </p:cNvPr>
          <p:cNvPicPr>
            <a:picLocks noChangeAspect="1"/>
          </p:cNvPicPr>
          <p:nvPr/>
        </p:nvPicPr>
        <p:blipFill rotWithShape="1">
          <a:blip r:embed="rId3"/>
          <a:srcRect r="514"/>
          <a:stretch/>
        </p:blipFill>
        <p:spPr>
          <a:xfrm>
            <a:off x="-1" y="10"/>
            <a:ext cx="5151179" cy="6857990"/>
          </a:xfrm>
          <a:prstGeom prst="rect">
            <a:avLst/>
          </a:prstGeom>
        </p:spPr>
      </p:pic>
      <p:cxnSp>
        <p:nvCxnSpPr>
          <p:cNvPr id="21" name="Straight Connector 20">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7" name="Text Placeholder 6">
            <a:extLst>
              <a:ext uri="{FF2B5EF4-FFF2-40B4-BE49-F238E27FC236}">
                <a16:creationId xmlns:a16="http://schemas.microsoft.com/office/drawing/2014/main" id="{AC6CC0FB-78D6-4CD3-9B78-96F7E28241CD}"/>
              </a:ext>
            </a:extLst>
          </p:cNvPr>
          <p:cNvSpPr>
            <a:spLocks noGrp="1"/>
          </p:cNvSpPr>
          <p:nvPr>
            <p:ph type="body" sz="quarter" idx="14"/>
          </p:nvPr>
        </p:nvSpPr>
        <p:spPr>
          <a:xfrm>
            <a:off x="5868557" y="2551176"/>
            <a:ext cx="5444382" cy="3591207"/>
          </a:xfrm>
        </p:spPr>
        <p:txBody>
          <a:bodyPr vert="horz" lIns="91440" tIns="45720" rIns="91440" bIns="45720" rtlCol="0">
            <a:normAutofit/>
          </a:bodyPr>
          <a:lstStyle/>
          <a:p>
            <a:pPr>
              <a:lnSpc>
                <a:spcPct val="90000"/>
              </a:lnSpc>
            </a:pPr>
            <a:r>
              <a:rPr lang="en-US" sz="2000" b="1" dirty="0">
                <a:latin typeface="Poppins" panose="00000500000000000000" pitchFamily="2" charset="0"/>
                <a:cs typeface="Poppins" panose="00000500000000000000" pitchFamily="2" charset="0"/>
              </a:rPr>
              <a:t>Linked to Microsoft Reflect application that staff have access to as part of our school system.</a:t>
            </a:r>
          </a:p>
          <a:p>
            <a:pPr>
              <a:lnSpc>
                <a:spcPct val="90000"/>
              </a:lnSpc>
            </a:pPr>
            <a:endParaRPr lang="en-US" sz="2000" b="1"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222142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15">
            <a:extLst>
              <a:ext uri="{FF2B5EF4-FFF2-40B4-BE49-F238E27FC236}">
                <a16:creationId xmlns:a16="http://schemas.microsoft.com/office/drawing/2014/main" id="{C4C2D77A-C801-9B4E-B6FB-9402525D52F3}"/>
              </a:ext>
              <a:ext uri="{C183D7F6-B498-43B3-948B-1728B52AA6E4}">
                <adec:decorative xmlns:adec="http://schemas.microsoft.com/office/drawing/2017/decorative" val="0"/>
              </a:ext>
            </a:extLst>
          </p:cNvPr>
          <p:cNvPicPr>
            <a:picLocks noGrp="1" noChangeAspect="1"/>
          </p:cNvPicPr>
          <p:nvPr>
            <p:ph type="pic" sz="quarter" idx="10"/>
          </p:nvPr>
        </p:nvPicPr>
        <p:blipFill>
          <a:blip r:embed="rId3">
            <a:duotone>
              <a:prstClr val="black"/>
              <a:schemeClr val="accent1">
                <a:tint val="45000"/>
                <a:satMod val="400000"/>
              </a:schemeClr>
            </a:duotone>
          </a:blip>
          <a:srcRect t="3526" b="3526"/>
          <a:stretch/>
        </p:blipFill>
        <p:spPr>
          <a:xfrm>
            <a:off x="1124486" y="1"/>
            <a:ext cx="11067514" cy="6857999"/>
          </a:xfrm>
        </p:spPr>
      </p:pic>
      <p:sp>
        <p:nvSpPr>
          <p:cNvPr id="5" name="Title 4">
            <a:extLst>
              <a:ext uri="{FF2B5EF4-FFF2-40B4-BE49-F238E27FC236}">
                <a16:creationId xmlns:a16="http://schemas.microsoft.com/office/drawing/2014/main" id="{99516ACA-375D-1140-8EDA-CE04AAC75809}"/>
              </a:ext>
            </a:extLst>
          </p:cNvPr>
          <p:cNvSpPr>
            <a:spLocks noGrp="1"/>
          </p:cNvSpPr>
          <p:nvPr>
            <p:ph type="ctrTitle"/>
          </p:nvPr>
        </p:nvSpPr>
        <p:spPr/>
        <p:txBody>
          <a:bodyPr rtlCol="0"/>
          <a:lstStyle/>
          <a:p>
            <a:pPr rtl="0"/>
            <a:br>
              <a:rPr lang="en-GB" b="1" cap="none" dirty="0">
                <a:solidFill>
                  <a:schemeClr val="bg1"/>
                </a:solidFill>
                <a:latin typeface="Poppins" pitchFamily="2" charset="77"/>
                <a:cs typeface="Poppins" pitchFamily="2" charset="77"/>
              </a:rPr>
            </a:br>
            <a:endParaRPr lang="en-GB" b="1" cap="none" dirty="0">
              <a:solidFill>
                <a:schemeClr val="bg1"/>
              </a:solidFill>
              <a:latin typeface="Poppins" pitchFamily="2" charset="77"/>
              <a:cs typeface="Poppins" pitchFamily="2" charset="77"/>
            </a:endParaRPr>
          </a:p>
        </p:txBody>
      </p:sp>
      <p:sp>
        <p:nvSpPr>
          <p:cNvPr id="2" name="Text Placeholder 5">
            <a:extLst>
              <a:ext uri="{FF2B5EF4-FFF2-40B4-BE49-F238E27FC236}">
                <a16:creationId xmlns:a16="http://schemas.microsoft.com/office/drawing/2014/main" id="{2DEA6D0B-9A59-F9CD-D34D-2BFEBF3D5589}"/>
              </a:ext>
            </a:extLst>
          </p:cNvPr>
          <p:cNvSpPr>
            <a:spLocks noGrp="1"/>
          </p:cNvSpPr>
          <p:nvPr>
            <p:ph type="body" idx="13"/>
          </p:nvPr>
        </p:nvSpPr>
        <p:spPr>
          <a:xfrm>
            <a:off x="1524000" y="4429125"/>
            <a:ext cx="4179375" cy="1828799"/>
          </a:xfrm>
        </p:spPr>
        <p:txBody>
          <a:bodyPr rtlCol="0">
            <a:normAutofit fontScale="85000" lnSpcReduction="20000"/>
          </a:bodyPr>
          <a:lstStyle/>
          <a:p>
            <a:pPr rtl="0"/>
            <a:r>
              <a:rPr lang="en-GB" b="0" dirty="0">
                <a:latin typeface="Poppins Light" pitchFamily="2" charset="77"/>
                <a:cs typeface="Poppins Light" pitchFamily="2" charset="77"/>
              </a:rPr>
              <a:t>Questions?</a:t>
            </a:r>
          </a:p>
          <a:p>
            <a:pPr rtl="0"/>
            <a:r>
              <a:rPr lang="en-GB" b="0" dirty="0">
                <a:latin typeface="Poppins Light" pitchFamily="2" charset="77"/>
                <a:cs typeface="Poppins Light" pitchFamily="2" charset="77"/>
              </a:rPr>
              <a:t>THANK YOU FOR COMING. PLEASE COMPLETE THE MICROSOFT EVALUATION FORM THAT WILL BE SENT OUT AFTER THIS SESSION TO SUPPORT THE SCHOOL MOVING FORWARD.</a:t>
            </a:r>
          </a:p>
          <a:p>
            <a:pPr rtl="0"/>
            <a:r>
              <a:rPr lang="en-GB" b="0" dirty="0">
                <a:latin typeface="Poppins Light" pitchFamily="2" charset="77"/>
                <a:cs typeface="Poppins Light" pitchFamily="2" charset="77"/>
              </a:rPr>
              <a:t>PLEASE LOOK OUT FOR FURTHER SESSIONS IN THE FUTURE.</a:t>
            </a:r>
          </a:p>
          <a:p>
            <a:pPr rtl="0"/>
            <a:endParaRPr lang="en-GB" b="0" dirty="0">
              <a:latin typeface="Poppins Light" pitchFamily="2" charset="77"/>
              <a:cs typeface="Poppins Light" pitchFamily="2" charset="77"/>
            </a:endParaRPr>
          </a:p>
          <a:p>
            <a:pPr rtl="0"/>
            <a:endParaRPr lang="en-GB" b="0" dirty="0">
              <a:latin typeface="Poppins Light" pitchFamily="2" charset="77"/>
              <a:cs typeface="Poppins Light" pitchFamily="2" charset="77"/>
            </a:endParaRPr>
          </a:p>
        </p:txBody>
      </p:sp>
    </p:spTree>
    <p:extLst>
      <p:ext uri="{BB962C8B-B14F-4D97-AF65-F5344CB8AC3E}">
        <p14:creationId xmlns:p14="http://schemas.microsoft.com/office/powerpoint/2010/main" val="4067864897"/>
      </p:ext>
    </p:extLst>
  </p:cSld>
  <p:clrMapOvr>
    <a:masterClrMapping/>
  </p:clrMapOvr>
</p:sld>
</file>

<file path=ppt/theme/theme1.xml><?xml version="1.0" encoding="utf-8"?>
<a:theme xmlns:a="http://schemas.openxmlformats.org/drawingml/2006/main" name="Office Theme">
  <a:themeElements>
    <a:clrScheme name="Vaughan 1">
      <a:dk1>
        <a:srgbClr val="460000"/>
      </a:dk1>
      <a:lt1>
        <a:srgbClr val="FFFFFF"/>
      </a:lt1>
      <a:dk2>
        <a:srgbClr val="7E0200"/>
      </a:dk2>
      <a:lt2>
        <a:srgbClr val="E7E6E6"/>
      </a:lt2>
      <a:accent1>
        <a:srgbClr val="BE0200"/>
      </a:accent1>
      <a:accent2>
        <a:srgbClr val="802527"/>
      </a:accent2>
      <a:accent3>
        <a:srgbClr val="BE0200"/>
      </a:accent3>
      <a:accent4>
        <a:srgbClr val="802527"/>
      </a:accent4>
      <a:accent5>
        <a:srgbClr val="BE0200"/>
      </a:accent5>
      <a:accent6>
        <a:srgbClr val="802527"/>
      </a:accent6>
      <a:hlink>
        <a:srgbClr val="FEA800"/>
      </a:hlink>
      <a:folHlink>
        <a:srgbClr val="FEA8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ABAE431F06B804C8966AD510C2EA3AF" ma:contentTypeVersion="20" ma:contentTypeDescription="Create a new document." ma:contentTypeScope="" ma:versionID="dc3e3d7fa109fdf2e7a6e74ffb1cc21a">
  <xsd:schema xmlns:xsd="http://www.w3.org/2001/XMLSchema" xmlns:xs="http://www.w3.org/2001/XMLSchema" xmlns:p="http://schemas.microsoft.com/office/2006/metadata/properties" xmlns:ns1="http://schemas.microsoft.com/sharepoint/v3" xmlns:ns2="674ab693-9602-4b57-9ec0-0a1cee6c773f" xmlns:ns3="5fb6f73b-af4c-418a-ada7-0bd479ee6feb" targetNamespace="http://schemas.microsoft.com/office/2006/metadata/properties" ma:root="true" ma:fieldsID="62e7d84a440743d2a89a39ab2c64d511" ns1:_="" ns2:_="" ns3:_="">
    <xsd:import namespace="http://schemas.microsoft.com/sharepoint/v3"/>
    <xsd:import namespace="674ab693-9602-4b57-9ec0-0a1cee6c773f"/>
    <xsd:import namespace="5fb6f73b-af4c-418a-ada7-0bd479ee6feb"/>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LengthInSeconds" minOccurs="0"/>
                <xsd:element ref="ns2:MediaServiceDateTaken" minOccurs="0"/>
                <xsd:element ref="ns2:MediaServiceAutoKeyPoints" minOccurs="0"/>
                <xsd:element ref="ns2:MediaServiceKeyPoints" minOccurs="0"/>
                <xsd:element ref="ns1:_ip_UnifiedCompliancePolicyProperties" minOccurs="0"/>
                <xsd:element ref="ns1:_ip_UnifiedCompliancePolicyUIAction"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74ab693-9602-4b57-9ec0-0a1cee6c773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582da51b-afc3-46ac-a863-52a3a8985b0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fb6f73b-af4c-418a-ada7-0bd479ee6feb" elementFormDefault="qualified">
    <xsd:import namespace="http://schemas.microsoft.com/office/2006/documentManagement/types"/>
    <xsd:import namespace="http://schemas.microsoft.com/office/infopath/2007/PartnerControls"/>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a67586c6-820d-4ef7-902a-14d68df1f24f}" ma:internalName="TaxCatchAll" ma:showField="CatchAllData" ma:web="5fb6f73b-af4c-418a-ada7-0bd479ee6fe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674ab693-9602-4b57-9ec0-0a1cee6c773f">
      <Terms xmlns="http://schemas.microsoft.com/office/infopath/2007/PartnerControls"/>
    </lcf76f155ced4ddcb4097134ff3c332f>
    <TaxCatchAll xmlns="5fb6f73b-af4c-418a-ada7-0bd479ee6feb"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DFE1B53-A22E-4890-8A05-007B58979A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74ab693-9602-4b57-9ec0-0a1cee6c773f"/>
    <ds:schemaRef ds:uri="5fb6f73b-af4c-418a-ada7-0bd479ee6fe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8178EB2-B634-4272-A4B8-BF0CA8FF0332}">
  <ds:schemaRefs>
    <ds:schemaRef ds:uri="cf23988f-c488-42c3-82cd-5944801df941"/>
    <ds:schemaRef ds:uri="http://www.w3.org/XML/1998/namespace"/>
    <ds:schemaRef ds:uri="http://purl.org/dc/terms/"/>
    <ds:schemaRef ds:uri="http://schemas.microsoft.com/office/2006/documentManagement/types"/>
    <ds:schemaRef ds:uri="http://schemas.microsoft.com/office/2006/metadata/properties"/>
    <ds:schemaRef ds:uri="http://purl.org/dc/elements/1.1/"/>
    <ds:schemaRef ds:uri="http://schemas.microsoft.com/office/infopath/2007/PartnerControls"/>
    <ds:schemaRef ds:uri="http://schemas.openxmlformats.org/package/2006/metadata/core-properties"/>
    <ds:schemaRef ds:uri="aa278816-03e4-4886-8c06-bbee340b154a"/>
    <ds:schemaRef ds:uri="http://purl.org/dc/dcmitype/"/>
    <ds:schemaRef ds:uri="http://schemas.microsoft.com/sharepoint/v3"/>
    <ds:schemaRef ds:uri="674ab693-9602-4b57-9ec0-0a1cee6c773f"/>
    <ds:schemaRef ds:uri="5fb6f73b-af4c-418a-ada7-0bd479ee6feb"/>
  </ds:schemaRefs>
</ds:datastoreItem>
</file>

<file path=customXml/itemProps3.xml><?xml version="1.0" encoding="utf-8"?>
<ds:datastoreItem xmlns:ds="http://schemas.openxmlformats.org/officeDocument/2006/customXml" ds:itemID="{11FB4D83-6140-4C40-9B2B-70DEBC5E11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1073</Words>
  <Application>Microsoft Office PowerPoint</Application>
  <PresentationFormat>Widescreen</PresentationFormat>
  <Paragraphs>56</Paragraphs>
  <Slides>12</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Calibri Light</vt:lpstr>
      <vt:lpstr>Poppins</vt:lpstr>
      <vt:lpstr>Poppins Light</vt:lpstr>
      <vt:lpstr>Sagona ExtraLight</vt:lpstr>
      <vt:lpstr>Speak Pro</vt:lpstr>
      <vt:lpstr>Office Theme</vt:lpstr>
      <vt:lpstr>INTRODUCTION TO EMOTIONAL REGULATION </vt:lpstr>
      <vt:lpstr> </vt:lpstr>
      <vt:lpstr> </vt:lpstr>
      <vt:lpstr> </vt:lpstr>
      <vt:lpstr> </vt:lpstr>
      <vt:lpstr> </vt:lpstr>
      <vt:lpstr> </vt:lpstr>
      <vt:lpstr> </vt:lpstr>
      <vt:lpstr> </vt:lpstr>
      <vt:lpstr> </vt:lpstr>
      <vt:lpstr>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headline here</dc:title>
  <dc:creator>Dan Stratton</dc:creator>
  <cp:lastModifiedBy>Mrs Varsani</cp:lastModifiedBy>
  <cp:revision>53</cp:revision>
  <dcterms:created xsi:type="dcterms:W3CDTF">2020-11-26T08:39:35Z</dcterms:created>
  <dcterms:modified xsi:type="dcterms:W3CDTF">2024-03-07T20:20:53Z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0x0101002ABAE431F06B804C8966AD510C2EA3AF</vt:lpwstr>
  </property>
  <property fmtid="{D5CDD505-2E9C-101B-9397-08002B2CF9AE}" pid="3" name="MediaServiceImageTags">
    <vt:lpwstr/>
  </property>
</Properties>
</file>